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3.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notesSlides/notesSlide4.xml" ContentType="application/vnd.openxmlformats-officedocument.presentationml.notesSlide+xml"/>
  <Override PartName="/ppt/ink/ink364.xml" ContentType="application/inkml+xml"/>
  <Override PartName="/ppt/ink/ink365.xml" ContentType="application/inkml+xml"/>
  <Override PartName="/ppt/ink/ink366.xml" ContentType="application/inkml+xml"/>
  <Override PartName="/ppt/ink/ink36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98"/>
  </p:notesMasterIdLst>
  <p:sldIdLst>
    <p:sldId id="278" r:id="rId5"/>
    <p:sldId id="279" r:id="rId6"/>
    <p:sldId id="433" r:id="rId7"/>
    <p:sldId id="361" r:id="rId8"/>
    <p:sldId id="362" r:id="rId9"/>
    <p:sldId id="354" r:id="rId10"/>
    <p:sldId id="379" r:id="rId11"/>
    <p:sldId id="392" r:id="rId12"/>
    <p:sldId id="393" r:id="rId13"/>
    <p:sldId id="380" r:id="rId14"/>
    <p:sldId id="394" r:id="rId15"/>
    <p:sldId id="395" r:id="rId16"/>
    <p:sldId id="426" r:id="rId17"/>
    <p:sldId id="429" r:id="rId18"/>
    <p:sldId id="431" r:id="rId19"/>
    <p:sldId id="432" r:id="rId20"/>
    <p:sldId id="434" r:id="rId21"/>
    <p:sldId id="398" r:id="rId22"/>
    <p:sldId id="399" r:id="rId23"/>
    <p:sldId id="400" r:id="rId24"/>
    <p:sldId id="401" r:id="rId25"/>
    <p:sldId id="383" r:id="rId26"/>
    <p:sldId id="384" r:id="rId27"/>
    <p:sldId id="402" r:id="rId28"/>
    <p:sldId id="403" r:id="rId29"/>
    <p:sldId id="404" r:id="rId30"/>
    <p:sldId id="405" r:id="rId31"/>
    <p:sldId id="406" r:id="rId32"/>
    <p:sldId id="407" r:id="rId33"/>
    <p:sldId id="408" r:id="rId34"/>
    <p:sldId id="409" r:id="rId35"/>
    <p:sldId id="410" r:id="rId36"/>
    <p:sldId id="411" r:id="rId37"/>
    <p:sldId id="412" r:id="rId38"/>
    <p:sldId id="415" r:id="rId39"/>
    <p:sldId id="416" r:id="rId40"/>
    <p:sldId id="417" r:id="rId41"/>
    <p:sldId id="423" r:id="rId42"/>
    <p:sldId id="368" r:id="rId43"/>
    <p:sldId id="364" r:id="rId44"/>
    <p:sldId id="369" r:id="rId45"/>
    <p:sldId id="370" r:id="rId46"/>
    <p:sldId id="365" r:id="rId47"/>
    <p:sldId id="366" r:id="rId48"/>
    <p:sldId id="358" r:id="rId49"/>
    <p:sldId id="371" r:id="rId50"/>
    <p:sldId id="372" r:id="rId51"/>
    <p:sldId id="373" r:id="rId52"/>
    <p:sldId id="374" r:id="rId53"/>
    <p:sldId id="375" r:id="rId54"/>
    <p:sldId id="376" r:id="rId55"/>
    <p:sldId id="377" r:id="rId56"/>
    <p:sldId id="378" r:id="rId57"/>
    <p:sldId id="435" r:id="rId58"/>
    <p:sldId id="436" r:id="rId59"/>
    <p:sldId id="437" r:id="rId60"/>
    <p:sldId id="461" r:id="rId61"/>
    <p:sldId id="438" r:id="rId62"/>
    <p:sldId id="439" r:id="rId63"/>
    <p:sldId id="470" r:id="rId64"/>
    <p:sldId id="472" r:id="rId65"/>
    <p:sldId id="440" r:id="rId66"/>
    <p:sldId id="441" r:id="rId67"/>
    <p:sldId id="442" r:id="rId68"/>
    <p:sldId id="443" r:id="rId69"/>
    <p:sldId id="444" r:id="rId70"/>
    <p:sldId id="480" r:id="rId71"/>
    <p:sldId id="471" r:id="rId72"/>
    <p:sldId id="485" r:id="rId73"/>
    <p:sldId id="473" r:id="rId74"/>
    <p:sldId id="474" r:id="rId75"/>
    <p:sldId id="475" r:id="rId76"/>
    <p:sldId id="476" r:id="rId77"/>
    <p:sldId id="477" r:id="rId78"/>
    <p:sldId id="478" r:id="rId79"/>
    <p:sldId id="479" r:id="rId80"/>
    <p:sldId id="481" r:id="rId81"/>
    <p:sldId id="482" r:id="rId82"/>
    <p:sldId id="483" r:id="rId83"/>
    <p:sldId id="484" r:id="rId84"/>
    <p:sldId id="447" r:id="rId85"/>
    <p:sldId id="462" r:id="rId86"/>
    <p:sldId id="448" r:id="rId87"/>
    <p:sldId id="486" r:id="rId88"/>
    <p:sldId id="460" r:id="rId89"/>
    <p:sldId id="459" r:id="rId90"/>
    <p:sldId id="463" r:id="rId91"/>
    <p:sldId id="464" r:id="rId92"/>
    <p:sldId id="465" r:id="rId93"/>
    <p:sldId id="467" r:id="rId94"/>
    <p:sldId id="468" r:id="rId95"/>
    <p:sldId id="469" r:id="rId96"/>
    <p:sldId id="48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95033" autoAdjust="0"/>
  </p:normalViewPr>
  <p:slideViewPr>
    <p:cSldViewPr snapToGrid="0">
      <p:cViewPr varScale="1">
        <p:scale>
          <a:sx n="78" d="100"/>
          <a:sy n="78" d="100"/>
        </p:scale>
        <p:origin x="394" y="72"/>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4:35.9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3422 7444 0,'0'17'62,"18"-17"-15,17 0-47,-18 0 16,19 0-1,17 0-15,-36 18 16,19-18-16,34 0 16,18 0-16,1 18 15,-1-1 1,70-17-16,-16 0 16,34 0-16,0 0 15,71 0-15,-17 0 16,69 0-16,-16 0 0,-19-35 15,1 17-15,2892 18 204,-2645 0-126,-459 0-78,2346-106 218,458 106-14,-2769 0-189,724 36 63,1516 105 157,-352-88-32,-1941-53-203,35 0 15,1 0 1,17 0-16,-17 0 16,-18 0-16,17 0 15,36 0-15,17 0 16,-34 0-16,34 0 0,1 0 16,-36 0-16,71 0 15,-107 0 1,37 0-16,34 0 15,-52 0-15,-36 0 16,582 0 62,107 0 0,-672 0-78,19 0 16,35 0-16,-53 0 16,17 0-1,-17 0-15,71 0 16,-54 0-16,1 0 15,17 0-15,18 0 16,829-53 62,299 0 0,-1110 53-62,758 0 62,582-18 141,-1447 18-204,36 0-15,18 0 16,-36 0 0,36 0-16,-18 0 15,652 0 63,336 0 157,-1023 0-126,-1 0-93,36 0-16,0-53 15,0 53-15,35-17 16,-53 17 0,18 0-16,18-36 93,-36 36-93,71 0 79</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6:14.1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3528 10178 0,'0'0'78,"1164"53"63,-988-53-125,54 0-16,-1 0 15,-17 0-15,52 0 16,-87 0-16,17 0 15,17 0 1,-34 0-16,-1 0 16,2205 0 62,-2151 0-78,-36 0 15,70 0-15,2135-194 79,-2187 194-64,-36-53 1,-17 53-16,35-18 0,-35 18 15,52-53 1,-87 35-16,17 1 16,0-36-16,-53 35 15,53 18-15,18 0 16,-124-17-16,106 17 16,-35-18-16,-17 0 15,34 18-15,0 0 16,-34-17-1,87-1-15,-52 0 16,34 18-16,-52 0 0,18 0 16,87-53-1,1994 1 126,-2134 52-141,17 0 16,0 0-16,441 0 93,-458 0-93,-1 0 16,1 0-16,-36 0 16,18 0-16,0 0 15,-18 0-15,36 0 16,-18 0-16,35 0 15,-35 0-15,35 0 16,36 0-16,-36 0 16,159 0 62,-247 17 187,-1588 248-124,1447-265-141,-1058 70 94,1163-70-79,-17 0-15,18 0 16,0 0-16,-36 0 16,1 0-1,52 0-15,-35 0 16,36 0 0,-812-17 62,-36-1 15,777 0-61,70 18-32,1 0 15,-36 0-15,18-17 16,-18 17-16,35 0 16,-35 0-1,35 0-15,1 0 0,-54 0 16,36 0-1,17 0-15,1 0 16,-19 0 0,19 0-16,-19-18 0,19 18 15,-36-35-15,18 35 16,17-18 0</inkml:trace>
</inkml:ink>
</file>

<file path=ppt/ink/ink10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9:27.2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11130 8343 0,'35'0'125,"18"0"-125,0 0 16,18 0-16,52 0 16,-70 0-16,35 0 15,71 0 1,-53 0-16,141 0 16,-71-17-16,36-1 15,-36 0-15,1 1 0,-1-19 16,-35 1-1,0 17-15,-88 18 16,35 0-16,142-35 109,193 18-15,-405 17-94,17 0 16,-17 0-1,-1 0-15,36 0 16,0 0-16,0 0 31,-18 0-31,18 0 0,-17 0 16,16 0-16,1 0 16,-35 0-16,0 0 15,-1 0-15,1 0 16,0 0-1,17 0-15,35 0 16,-34 0-16,34 0 16,1 0-16,35 0 15,-18 0-15,-35 0 16,35 0-16,35 35 16,-87-35-16,-1 0 15,18 0-15,-18 0 16,-17 0-16,52 0 15,-34 0-15,17 35 16,-18-35 0,18 0-16,0 0 15,-36 18 48,1-18-63,0 0 15,17 17-15,-18 1 16,19-18 0,-19 0-16,1 0 15,0 18-15,35-1 16,-36-17-16,1 36 0,-1-36 31,1 0 94,35 17-31</inkml:trace>
</inkml:ink>
</file>

<file path=ppt/ink/ink10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9:39.5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23089 9155 0,'18'0'94,"17"-18"-63,-17 18-31,52 0 15,-17-18-15,0 18 16,0 0-16,35-17 16,36-1-16,-1 0 15,36-17-15,0 17 16,-36 1-16,54-36 16,-1 18-16,-17 35 15,-36-18-15,18 0 16,18-17-16,-71 35 15,777-53 110,-830 53-109,1376 88 203,-35 1-16,-1323-89-187,-18 0-16,124 0 31,564 0 94,-652 0-125,17 0 15,-35 0-15,-18 0 16,0 0 0,0 0-16,-17 0 15,0 0-15,17 0 16,-17 0-16,-1 17 16,1-17-16,-71 18 218,-70 17-202,52-35-16,-35 0 16,0 53-16,18-35 15,-18-1-15,18-17 16,-35 0-16,34 0 15,-16 0 1,-1 0-16,18 0 0,-1623 159 125,1552-141-109,18-18-16,70 17 15,-52-17-15,35 0 16,17 0 0,-17 0-16,35 0 15,0 0-15,0 0 16,35 0-16,1 0 15,-19 0-15,-34 0 16,52 0 0,-17 0-16,17 0 15,-17 0 1,-459-35 109,406 35-125,35 0 16,-17-18-1,-19 1-15,36-1 16,-17 18-16,17 0 15,18 0-15,-1 0 16,1 0-16,-71-18 125,318-105 16,247 123-1,-442 0-124,18 0 0,1-18-1,-19 18-15,125-35 16,-125 35-1,1 0 1,35 0-16,-36 0 0,513-70 172</inkml:trace>
</inkml:ink>
</file>

<file path=ppt/ink/ink10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9:41.1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3704 9807 0,'53'0'156,"35"0"-156,-35 0 16,88 35-1,-53-35-15,71 0 16,35 0-16,18 0 15,0 0-15,-18 0 16,388-35 93,-494 18-30,-53-1-64,-17 18 1,-18-18-1,17 18 157,19-17-172,-19 17 16</inkml:trace>
</inkml:ink>
</file>

<file path=ppt/ink/ink10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0:31.9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3122 4868 0,'35'0'78,"1"0"-62,-19 0 0,1 0-16,0 0 15,-1 0-15,1 0 16,17 0-16,18 0 16,0 0-16,17 0 15,1 0-15,17 0 16,0 0-16,-17 0 15,0 0-15,-54 0 16,36 0-16,-18 0 16,1 0-16,-1 0 15,-17 0 1,34 0-16,19 0 16,35 0-16,17 0 15,71 0-15,-70 0 16,-1 0-16,18 0 15,-35 0-15,-53 0 16,71 0-16,-71 0 16,-1 18-16,1-18 15,18 18-15,-18-18 16,53 17-16,-71 19 16,36-36-1,17 17-15,-35-17 16,0 0-16,-36 18 15,54-1-15,-1-17 16,1 18-16,-36-18 16,36 18-16,52-1 15,230 54 17,-247-53-17,-36-18-15,-17 0 16,35 0-16,-17 0 0,0 17 15,-19-17 1,-16 0-16,-19 0 16,1 0-16,0 0 15,17 0-15,0 0 16,-17 0 0,0 0-16,17 0 15,18 0-15,0 0 16,35 0-16,-18 0 15,54 0 1,-54 0-16,1 0 16,-18 0-16,0 0 15,-18 0-15,18 0 16,-18 0-16,-17 0 16,17 0-16,0 0 15,36 0-15,-18 0 16,0 0-16,17 0 15,19 0-15,-36 0 16,-36 0 0,1 0-16,-1 0 15,1 0 1,0 0-16,-1 0 16,54 0 62,-53-35-63,17 35 1,18 0-16,17-35 16,1 17-16,-36-17 15,0 17-15,-17 18 16,0-35-16,-36 35 219</inkml:trace>
</inkml:ink>
</file>

<file path=ppt/ink/ink10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0:39.5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19861 6085 0,'0'18'62,"0"17"-46,18-35 0,0 0-1,-1 0-15,19 18 16,34 0-16,-17-1 16,18 1-16,-1-18 15,1 35-15,35 0 16,-18-35-16,-18 0 15,-17 0-15,0 0 16,88 0-16,-53 0 16,1 0-1,52 0-15,-18 0 16,-35 0-16,71 0 16,-35 0-16,-19 0 15,-16 0-15,16 0 16,-52 0-16,71 0 15,-89 0-15,18 0 16,0 0-16,-35 0 16,52 0-16,-17 0 15,0 0-15,0 0 16,0 0 0,35 0-16,-35 0 15,370-35 32,-317 35-31,0 0-16,-53-17 15,17 17-15,54-18 0,-89 18 16,18 0-16,0 0 16,0 0-1,-18 0-15,18 0 16,-18 0-16,1 0 15,17 0-15,-36 0 16,54 0-16,-36 0 16,-17 0-16,17 0 15,-17 0-15,35 0 16,-36 0-16,54 0 16,-18 0-16,17 0 15,-35 0-15,54 0 16,-36 0-16,0 0 15,-18 0 1,18 0-16,0 0 16,-18 0-16,0 0 15,-17 0-15,35 0 16,0 0 0,-36 0-16,71 0 15,-35 0-15,0 0 0,-35 0 16,17 0-1,-17 0 1,17 0-16,0 0 0,-17 0 16,0 0-1,-1 0 32,1 0-31,0 0 31,-1 0-47,19 0 15,210 0 32,-210 0-31,-19 0-16,1 0 15,0 0-15</inkml:trace>
</inkml:ink>
</file>

<file path=ppt/ink/ink10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1:02.2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17868 6985 0,'35'0'78,"777"18"0,-600 17-78,-36-35 15,18 0-15,-35 35 16,-89-17-16,71-18 16,-70 0-16,511 0 78,-529 0-78,0 0 15,35 0-15,-53 0 16,36 0-16,-1 0 16,-17 0-16,0 0 15,-35 0-15,0 0 16,34 0-16,1 0 16,0 0-16,0 0 15,18 0-15,17 17 16,0 1-1,-17-18-15,17 0 0,0 0 16,36 0 0,-36 0-16,-18 0 15,18 0-15,1 0 16,-19 0-16,1 0 16,17 0-16,-35 0 15,-18 0-15,0 0 16,1 0-1,52 0-15,-53 0 0,-17 0 16,17 0-16,-17 0 16,-1 0-1,1 0-15,17 0 16,-17 0-16,17 0 0,1 0 16,16 0-1,1 0 1,-35 0-16,17 0 15,-17 0-15,-53 0 157,-18 0-157</inkml:trace>
</inkml:ink>
</file>

<file path=ppt/ink/ink10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1:05.4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6315 7832 0,'-36'0'203,"54"0"-187,35 0-16,35 0 15,36 0-15,-1 17 16,36 1-16,35-18 16,-35 18-1,17-18-15,0 52 16,1147-34 62,-1234-18-78,52 0 16,-71 0-16,1 0 0,-18 0 15,0 0 1,35 0-16,-18 0 15,1 0-15,-18 0 16,35 0-16,-17 0 16,-1 0-16,36 0 15,-35 0-15,17 0 16,35 0-16,618-53 78,-670 36-62,17 17-16,0-18 15,-17 18-15,-1 0 16,1-18-16,17-17 16,0 35-16,-17-35 15,-19 35-15,19 0 16,-36 0-16,36 0 15,-1-18-15,19 18 16,-1-18-16,-35 18 16,17 0-1,36 0-15,-35 0 16,-1 0-16,-17-17 16,-18 17-16,36 0 15,-53 0-15,17 0 16,0 0-16,-17 0 15,17 0-15,0 0 16,36 0-16,-36 0 16,-17 0-16,35 0 15,-18 0 1,0 0-16,36 0 0,-18 0 16,-36 0-1,36 0-15,18 0 16,-18 0-16,0 0 15,0 0-15,-18 0 16,0 0-16,36 0 16,-36 0-16,18 0 15,-35 0-15,17 0 16,0 0-16,-17 0 16,17 0-1,36 0-15,564 70 78,-582-70-62,17 0-16,18 0 16,-35 18-16,0-18 15,0 0-15,0 0 16,70 0-16,1 0 15,1058 0 64,-1059 0-64,-52 0-15,35 0 16,-18 0-16,0 0 15,71 0-15,-71 0 16,0 0-16,-17 0 16,52 0-1,1 0-15,-36 0 0,35 0 16,-35 0-16,-17 0 16,70 18-16,-53-18 15,1 17 1,34-17-16,-52 0 15,34 0-15,19 0 16,-36 0-16,-17 0 16,17 0-16,0 0 15,1059 53 63,-989-18-78,54-17 0,-71-18 16,35 53 0,-70-35-16,88-18 15,-70 0-15,87 17 16,-87-17-16,17 36 16,18-19-16,-36-17 15,-70 0-15,88 0 16,-53 0-16,-17 0 15,-18 0-15,-18 0 16</inkml:trace>
</inkml:ink>
</file>

<file path=ppt/ink/ink10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2:57.7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5486 5274 0,'17'35'157,"19"-35"-142,-1 0 1,0 0 0,-17 0-1,-1 18 1,19-18-16,-19 0 15,1 0 1,0 0-16,52 35 0,-35-35 16,18 0-16,-17 0 15,-1 18 1,0-18-16,0 0 16,18 0-16,-35 0 15,17 0-15,18 0 16,-35 0-16,35 0 15,0 0-15,-36 0 16,36 0-16,35 0 16,-17 0-16,35 0 15,-53 0-15,35 0 16,0 0-16,0 0 16,-17 0-1,-1 0-15,477 0 47,-388 0-31,-18 0-16,18 0 15,17 0 1,-70 0-16,-35 0 16,-1 0-16,36 0 46,-88 0-30,17 0-16,-17 0 16,35 0-16,-36 0 15,18 0-15,1 0 16,-1 0-16,18 0 16,17 0-16,-17 0 15,18 0 1,-18 0-16,70 0 0,-52 0 15,17 0-15,0 0 16,18-18-16,-35 1 16,123-1 31,-159 18-32,0 0-15,1 0 16,16 0-16,19 0 15,-18 0-15,-35 0 16,17 0-16,-18 0 16,36 0-1,18 0-15,-36 0 16,18 0-16,0 0 16,-18 0-16,106 0 15,-52 0-15,-1 0 16,35 0-16,1 0 15,740 0 32,-458 0-31,-177 0-16,18 0 16,-53 0-1,53 0-15,-71 0 16,18 0-16,-17 0 15,34 0-15,1 0 16,-18 0-16,-70 0 16,52 0-1,-35 0-15,-17 0 16,-36 0-16,18 0 0,35 0 16,-18 0-16,1 0 15,-18 0 1,70 0-16,-70 0 15,599 0 32,-581 0-31,-36 0-16,0 0 16,36 0-16,-36 0 0,706 0 62,-706 0-46,-35 0-16,-36 0 15,36 0 1,-17 0-16,-1 0 16,53 0-16,-35 0 15,17 0-15,1 0 16,299 0 31,-299 0-47,35 0 15,-36 0-15,1 0 16,352 0 46,-370 0-62,18 0 16,-36 0 0,36 0-16,-1 0 15,18 0-15,-17-18 16,17 18-16,-17 0 16,17 0-16,-18-17 15,-34 17-15,17 0 16,35 0-16,-18 0 15,1-18-15,617-35 63,-582 53-63,-36 0 16,18 0-16,-17 0 15,-18 0-15,0 0 16,53 0-1,-18 0 1,0 0-16,0 0 16,-17 0-16,-36 0 0,88 0 15,-34 0-15,-1 0 16,-35 0 0,0 0-16,0 0 15,0 0-15,-18 0 16,53 0-16,18 0 15,-71 0-15,18 0 16,18 0-16,17 0 16,-35 18-1,0-18-15,0 0 0,17 17 16,89 19 46</inkml:trace>
</inkml:ink>
</file>

<file path=ppt/ink/ink10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4:30.1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9402 11959 0,'35'0'63,"300"35"-32,-194-17-31,35-18 16,1 18-1,-18-18-15,52 35 0,36-35 16,124 0 0,4762-247 140,-5028 247-140,19 0-16,17 0 15,35 0-15,-52 0 16,176 0-1,-159-18-15,-18 18 16,36-53 0,-18 53-16,-35-17 15,1058-1 157,-1076 18-156,36 53-16,-18-18 15,-53-17-15,35 0 16,0-18 0,-18 17-16,19-17 15,34 18-15,-52-18 0,-18 18 16,1252-1 93,-1252-17-93,17 0-16,36 0 16,-18 0-16,89 0 15,-54 0-15,-17 0 16,18 0-16,-1 0 15,-52 0-15,-19 0 16,1 0 0,-35 0-16,0 0 15,-1 0 1,1 0 0,0 0-16,17 0 15,-17 0-15,52 0 0,-17 0 16,-35 0-16,-1 0 15,1 0-15,0 0 16,17 0-16,53 0 16,-17 0-16,352 18 125,-423 17 15,-88-17-124,-71 17-16,-2716 459 125,2663-459-125,71 1 16,-35-36-16,105 17 15,1-17-15,17 0 16,0 0-16,17 0 15,1 0 1,18 0 0,-1 0-16,0 0 15,1 0 1,-1 0-16,0 0 16,-35 0-16,0 0 15,1 0-15,-19 0 16,0-17-16,36 17 15,-88-18-15,-1-17 16,-17 35-16,-18 0 16,-17 0-16,0 0 15,-2788-247 173,2770 211-188,35 36 15,-193-17 1,-195-54 109,565 89-78,34-18-31,19 17-16,35 19 15,17-19-15,-17-17 16,35 53-16,0-53 15,3440 88 95,-3352-88-110,-17 0 15,0 0-15,-36 0 16,-70 0-16,-53 0 16,17 0-16,-34 0 15,-1 0 1,-17 0-16,-36-17 125,-53 17-125,36 0 16,-35-18-16,17 1 15,-36-1-15,-122 18 16,-54 0-16,89 0 15,-142 0-15,-4338 0 110,6349 35 30,-617-35-140,0 0 16,-53 0-16,-141 0 16,141-17-16,2487-195 125,-3510 194-110,-5203 18 110,4920 0-125,336-17 125,106 52-125,88-17 16,-18-18-16,36 0 16,17 0-16,-70 0 15,52 0-15,54 0 16,-54 0-16,-2010 0 125,1041 0-125,34 0 15,-3721 35 110,4604-18-125,-36-17 16,7991-211 93,-8590 140 16,-124 71-109,-229 36-16,-212 34 16,-158 71-16,87 18 15,72 0-15,228-36 16,265-88-16,177-35 16,299 0-16,36 0 203,-1 0-188,36 0-15,0 0 16,35 0-16,-17 0 16,52 0-16,2558-370 171</inkml:trace>
</inkml:ink>
</file>

<file path=ppt/ink/ink1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5:28.9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11095 5327 0,'17'0'109,"160"18"-46,-89-18-48,-53 0-15,36 0 16,-18 0-16,229 0 47,-176 0-32,53 0 1,758 0 0,-741 0-1,1 0-15,458 0 63,-565 0-63,-17 0 15,18 0-15,34 0 16,1 0-16,-53 0 16,71 0-1,-18 0-15,-54 0 0,54 0 16,-35 0-16,17 0 15,0 0-15,-35 0 16,0 0-16,-18 0 16,1 0-1,-1 0-15,0 0 16,18 0-16,-35 0 16,35 0-16,17 0 15,-35 0-15,36 0 16,0 0-1,-54 0-15,19 0 16,-1 0-16,-18 0 0,36 0 16,-35 0-16,17 0 15,106 0 32,-105 0-31,17 0-16,-18 0 31,-18 0-31,1 0 141,0-36-141,-18 19 15,0-19 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6:33.1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3722 12365 0,'35'0'63,"-70"0"-63,88 0 0,1129-18 140,793 230 1,-229-212 46,-1657 0-187,1286-88 125,-1251 70-125,-36 0 16,0 18-16,53-53 16,635-35 77,-758 88-77,35-17-16,0 17 16,-35 0-16,17-18 15,0 18-15,-17 0 16,35 0-16,0 0 16,-36-18-16,36 18 15,-18 0-15,-17 0 16,35 0-16,18 0 15,-36 0-15,35 0 16,1 0-16,-1 0 16,-17-17-1,18 17-15,-36 0 16,36 0-16,17-18 16,-53 18-16,-17 0 15,17 0-15,0 0 16,-17 0-16,0 0 15,35 0-15,0 0 16,158 0 15,407 0 79,-583 0-95,18 0-15,0 0 16,17 0-16,-34 0 16,-1 0-16,0 0 15,0 0-15,1 0 16,-19 0-16,54 0 15,-18 0-15,-18 0 16,0 0 0,18 0-16,0 0 15,-18 0-15,1 0 16,-19 0-16,1 0 16,0 0-1,-1 0-15,1 0 47,0 0-47,-1 0 47,1 0-47,-1 0 16,1 0-16,0 0 15,-1 0 16,1 0-15,0 0 31</inkml:trace>
</inkml:ink>
</file>

<file path=ppt/ink/ink1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5:33.9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6103 6562 0,'18'0'218,"52"0"-218,-17 0 16,0 0-16,0 0 16,0 0-16,35 0 15,-70 0 1,35 0-16,0 0 16,-1 0-16,37 0 15,-36 0-15,35 0 16,388 17 46,-388-17-62,36 0 16,-18 0-16,-36 0 16,1 0-1,34 0-15,354 0 63,-371 0-48,-35 0-15,-18 0 16,36 0-16,-36 0 16,54 0-16,-72 0 15,653 0 48,-140 0 15,-477 0-78,35 0 15,-18 0-15,-17 0 0,0 0 16,18 0 0,87 0-16,-105 0 15,653 0 48,-636 0-48,19 0 1,-1 0-16,-18 0 16,636 0 46,-653 0-46,17 0-16,-17 0 15,18 0-15,-1 0 0,-17 0 16,-35 0-16,17 0 16,-17 0-1,17 0-15,0 0 16,-17 0-16,17 0 16,1 0-16,-1 0 15,0 0-15,-17 0 16,35 0-16,17 0 15,-52 0 1,17 0-16,-17 0 16,0 0-16,17 0 15,-18 0 1,1 0-16,0 0 16,17 0-16,-17 0 15,-1 0-15,1 0 16,52 0 62,-34 0 0</inkml:trace>
</inkml:ink>
</file>

<file path=ppt/ink/ink1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5:36.9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16034 6509 0,'35'0'125,"494"-88"-47,-476 70-78,35-17 16,-17 17-16,-1 18 15,-17-35-15,0 35 16,18 0-16,-18 0 16,35 0-16,-53 0 15,89 0 1,140 0 0,-158-36-16,-18 36 15,0 0 1,-17 0-16,0 0 15,-19 0-15,-34 0 16,0 0 0,70 0-1,-35 0-15,-18 0 16,18 0-16,18 0 16,-18 0-1,52 0-15,-69 0 16,34 0-16,-17 0 15,-18 0-15,18 0 16,18 0-16,-1 0 16,19 0-1,16 0-15,54 0 0,-18 0 16,-17 0 0,17 0-16,-53 0 15,36 0-15,34 0 16,336 0 62,-476 0-62,-1 0-16,1 0 0,0 18 15,-1-18-15,19 0 16,-19 0-16,36 0 15,-17 0-15,16 0 16,-16 0-16,17 0 16,-36 0-1,19 0-15,16 0 16,1 0-16,-17 18 16,34-18-16,1 0 15,17 0-15,35 35 16,1-35-16,-36 53 15,18-53-15,-53 0 16,106 0 0,-106 0-16,-1 0 15,-16 0-15,-19 0 16,36 18-16,0-18 16,-35 0-16,52 0 93,-1481 0 79,1182 0-172,53 0 16,-36 0-16,0 0 15,71 0-15,-88 0 0,-18 0 16,53 0 0,17 0-16,-34 0 15,-1 0-15,36 0 16,70 0-16,0 0 16,18 0-1,35 0-15,35 0 0,-35 0 16,18 0-16,17 0 15,1 0 1,-36 0 31,18 0-16,17 0-31,0 0 16,-17 0-16,0 0 15,-18 0-15,0 0 16,-18 0-16,-17 0 16,53 0-16,0 0 15,17 0 1,0 0-16,1 0 0,-19 0 109,19 0-93,-1 0 0</inkml:trace>
</inkml:ink>
</file>

<file path=ppt/ink/ink1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8:51.4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11412 6615 0,'18'0'172,"17"0"-172,-17 0 16,70 0-1,-17 17-15,-1 1 16,160 35 15,-160-36-15,-17 1-16,0-18 15,17 0-15,1 18 16,423-18 15,-371 0-15,54 0-16,-18 0 16,-18 0-16,17-71 15,1 53-15,0-34 16,-18 34-16,-18 0 15,548-140 17,-565 140-32,17-35 15,18 35 1,-88-35-16,53 36 16,-18-1-16,-53 1 15,18-1-15,-17 18 16,16-18-1,-34 18 32,17 0-31,18-35 0,-35 35-16,0 0 15,-1 0 1,1 0-16,17 0 31,-17 0-15,-1 0-1,319 88 95,-301-35-95,18-35-15,35 17 16,-35-17 0,-35-1-16,34 54 15,-16-54-15,52 19 16,-35-19-16,-18 1 15,0 17-15,36 1 16,-36-19-16,36-17 16,17 35-16,18-17 15,35-18 1,-53 53-16,-53-53 16,36 18-16,-36-18 15,18 0-15,18 17 16,-18-17-16,17 18 15,18 0 1,36-18-16,-36 0 0,35 0 16,-34 0-16,34 17 15,36 19 1,-106-36-16,17 17 16,1-17-16,35 0 15,-36 0-15,-17 0 16,35 35-16,1-35 15,69 18-15,-17-18 16,-35 18-16,0-18 16,18 0-16,-19 17 15,1-17 1,18 0-16,-1 0 0,1 0 16,-1 0-16,883-53 125,-883 18-125,-52 18 15,-1-1-15,-52 18 16,35 0-1,-36 0-15,1-18 79,0 1-64,-1-19-15,19 1 16,-19 0-16,1-36 15,17 18 1,0 36-16,1-54 16,-19 18-16,36 0 15,-53 36-15,53-19 16,-35-34-16,35 52 16,-18-35-16,-17 36 15,-36 17 251,-123 0-266,17 17 15,-17 19-15,-70-19 16,-54 18-16,89-17 16,-107 0-16,19 88 15,52-106-15,-864 52 47,900-34-47,52-18 16,36 0-16,18 0 15,17 0-15,0 0 0,0 0 16,0 0 0,18 0-16,-1-18 15,-17 18 1,-35-17-16,35 17 0,0 0 16,-17 0-16,-89 0 15,-17 0 1,17 0-16,53 0 15,-53 0-15,18 0 16,-35 0-16,17 0 16,36 35-16,34-35 15,-34 0-15,88 0 16,-18 0-16,0 0 16,35 0-1,-35 0-15,36 0 16,-19 0-1,19 0-15,-1 0 16,1 0-16,-1 0 16,-35 0-16,35 0 15,-35 0-15,0 0 16,18 0-16,0 0 16,-18 0-16,-53 0 15,-264 0 16,246 0-15,36 0-16,0 0 16,0 0-16,17 0 15,-70 0-15,88 0 16,-17 0-16,-1 0 16,-17 0-1,0 0-15,17 0 16,18 0-16,-17 0 0,52 0 15,0 0-15,1 0 16,-1 0 31,0 0-47,-17 0 16,17 0-16,-17 0 15,70 0 220,54 0-220,-1 0-15,88 18 16,-52-18-16,52 0 15,-52 0-15,-71 17 16,70-17-16,-88 18 16,-17-18-16,17 18 15,0-1-15,-17 1 16,35 0-16,0-1 16,-18 1-16,-17-18 15,-1 0-15,36 53 16,-35-36-1,0-17-15,52 18 16,-34 0 0,-1-18-16,-18 17 15,1-17-15,17 0 16</inkml:trace>
</inkml:ink>
</file>

<file path=ppt/ink/ink1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9:00.4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27534 6368 0,'18'0'46,"0"0"-46,-1 0 16,1 0-16,-1 17 16,1 1-1,0-18 1,-1 0 0,1 18-16,35-1 15,-35 1 1,-1-18-16,1 0 15,17 17 1,0-17-16,1 18 16,34-18-1,-52 0-15,0 0 16,-1 18 0,1-18-1,-1 17-15,1-17 16,17 18-16,-17-18 15,17 0-15,36 0 16,-18 18-16,-18-1 16,18-17-16,0 0 15,35 0-15,-17 18 16,-18-18-16,-18 0 16,53 0-16,-35 0 15,0 0-15,-18 0 16,36 0-16,-18 0 15,-18 0 1,18 0-16,-36 0 16,1 0-16,17 0 15,-17 0-15,17 0 16,36 0-16,-36 0 16,0 0-1,1 0 1,-1 0-1,0 0 48,18 0-63,-35 0 16,70 0-16,0 0 15,36 18-15,-19-18 16,-16 0-16,140 0 47,-211 0-32,17 0 1,-17 0-16,17 0 16,-18 0-1,1 0 48,17 0-48,1 0-15,-1 0 16,53 0-16,0 0 16,36 0-16,-36 0 15,35 0-15,-34 0 16,-1 0-16,71 0 15,-54 0-15,1 0 16,0 0-16,53 0 47,-142 0 0,-34 0 109,-1 0-125,-35 0 1,36 0-32,-107-36 46,54 1-14,34 35 15,19-18 31,-89-17-78,71 35 15,-1 0-15,-87-18 16,-1-17-16,36 18 16</inkml:trace>
</inkml:ink>
</file>

<file path=ppt/ink/ink1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9:02.8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3828 7814 0,'17'0'78,"36"0"-62,-18 18-16,54-18 15,-36 0 1,35 0-16,0 17 15,-17-17-15,17 0 16,-18 18-16,18-18 16,36 0-16,-18 70 15,-18-70-15,-17 18 16,-36-18-16,18 0 16,-36 0-16,-34 0 140,-1 0-124,0 0-1,-17 0 1,18 0-16,-1-18 16,-53-17-16,18 18 15,-17-19-15,-71-17 16,105 36-16,-16-1 16,-1 0-1,-18 18-15,71-17 16,-18 17-16,-17-18 15,0 1-15,17 17 16,-17 0-16,17 0 16,-17-53-16,0 53 15,-18 0-15,35-18 16,-17 0-16,-18 18 16,35 0-16,1 0 15,-19-17-15,-16-1 16,69 18 140,1 0-156,-1 0 16,36 0-16,0 0 15,0 18-15,71-1 16,-18-17 0,-1 0-16,19 18 15,35-18-15,17 0 16,-53 0-16,-34 0 15,-54 0-15,0 0 16,-52 0 156,-36 0-172,35 0 16,-35 0-16,-53 0 15,-53 0-15,18 0 16,-17-35-16,87 35 15,1 0-15,34 0 16,-17 0-16,36 0 16,-1 0-1,0 0 1</inkml:trace>
</inkml:ink>
</file>

<file path=ppt/ink/ink1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09:05.9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14834 7761 0,'0'0'16,"18"0"140,194 53-94,-54-18-62,-34 1 16,35-19-16,-18-17 16,70 0-16,1 18 15,-71-1-15,71 19 16,-124-36-1,124 0-15,-71 17 0,18-17 16,17 18-16,-53-18 16,18 0-1,-52 0-15,-1 0 16,35 0-16,-34 0 0,16 0 16,-69 0-1,34 0-15,-17 0 16,-18 0-16,1 0 15,-19 0-15,1 0 16,0 0-16,-1 0 16,19 0 15,-19 0 63,-70-18-63,18-17-31,-36-35 16,-52-1-1,-71 18-15,35 18 16,-35 0-16,71 35 15,-54 0-15,1 0 16,17 0-16,18 0 16,0 0-16,-71 0 15,159 0-15,-53 0 16,-52 0-16,70 0 16,35 0-1,-18 0-15,18 0 16,36 0-16,-1 0 15,-35 0-15,0 0 16,0 0 0,35 0-16,-52 0 15,-1 0-15,18 0 16,-35 0-16,53-18 16,17 18-1,36 0 141,70 0-140,-35 0-16,71 0 0,52 0 16,0 0-1,1 0-15,105 0 16,88 0-16,54 0 16,1728 0 30,-2064 0-30,-53 0 93,-35 18 1,-1552-36 15,1146 18 0</inkml:trace>
</inkml:ink>
</file>

<file path=ppt/ink/ink1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0:32.5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4516 13723 0,'17'0'47,"212"0"31,-211 0-78,35 0 15,18 0-15,-36 0 16,0 0-16,36 0 16,-54 0-16,72-18 15,-54 18 1,35 0-16,-34 0 15,-1 0-15,35 0 16,-17 0-16,0 0 16,0 0-16,-17 0 15,16 0-15,19 0 16,-36 0 0,1 0-16,-1 0 15,-18 0-15,1 0 16,0 0-16,52 0 15,-52 0-15,0 0 16,-1 0-16,1 0 16,-1 0-1,19 0-15,193 0 78,-194 0-62,18 0-16,0 0 16,-18 0-16,18 0 15,0 0-15,-17 0 16,16 0 0,19 0-16,-36 0 0,18 0 15,18 0-15,-36 0 16,106 0-1,-88 0-15,35 18 16,36-18-16,-36 35 16,706-35 77,-777 0-93,36 0 16,0 0-16,-18 0 0,54 0 16,-36 0-1,105 0 1,-87 0 0,-1 0-16,-34 0 15,17 0-15,17 0 16,-35 0-16,18 0 15,-17 0 1,-19 0-16,19 0 0,16 0 16,-34 0-16,35 0 15,-35 0-15,35 0 16,-18 0 0,18 0-16,-18 0 15,18 0-15,-35 0 16,35 0-16,-18 0 15,0 0 1,-17 0-16,-1 0 16,19 0-16,-19 0 15,1 0-15,0 0 16,-1 0 0,18 0-16,-17 0 0,17 0 15,1 0 1,-19 0-16,36 0 15,-35 0-15,0 0 0,-1 0 16,1 0 0,-1 0-1,1 0 1,0 0-16,-1 0 16,19 0-1,-19 0 1,1 0-16,17 0 15,353 0 79,-317 0-94,-1 0 0,-17 0 16,0 0-1,18 0-15,35 0 0,-54 0 16,37 0-16,-36 0 16,35 0-1,-53 0-15,53 0 16,1412 0 62,-1377 0-78,1 0 16,-19 0-16,72 0 15,-54 0 1,54 0-16,-1 0 0,36 0 16,-1 0-1,-17 0-15,-17 0 16,-19 0-16,19 0 15,-36 0-15,-53 0 16,494 0 78,-529 0-94,-35 0 15,17 0-15,0 0 16,18 0 0,0 0-1,-35 0-15,-1 0 0,1 0 16,0 0 0,52 0 499,36 0-499,-18 0-16,89 0 15,317 0 1,-318 0 0,36 0-16,-1 0 0,-34 18 15,1516 0 79,-1622-18-94,-18 0 16,-18 0-16,35 0 15,19 0-15,-1 17 16,35-17 0,54 0-16,2433 0 93,-2469 0-77,106 0-16,71 0 94</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0:47.5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9613 15363 0,'0'-17'172,"35"17"-156,36 0-16,17-18 15,36 1 1,-54-1-16,-17 18 16,-18 0-16,-17-18 15,0 18-15,-1 0 141,19 0-141,1004-88 109,-193 18 1,-759 70-95,0-18-15,-17 18 16,-18 0-16,0 0 15,0-18-15,0 18 16,17 0 0,107 0-1,-89 0 1,-18 0-16,54 0 16,-1 0-16,-35 0 15,71 0-15,-106 0 16,35 0-16,-35 0 15,18 0-15,-54 0 16,36 0 0,-17 0-16,-1 0 0,18 0 15,35 0-15,-17 0 16,-1 0-16,18 0 16,0 0-1,1165 36 110,-1147-19-109,-18-17-16,18 0 15,-18 0-15,-53 18 16,18-18-16,18 0 16,-1 35-16,-17-35 15,0 0-15,71 18 16,17-18-16,-18 53 16,53-53-16,477 17 109,-688-17 16,17 0-125,-35 0 16,-17 0-16,-18 0 15,-36 0-15,1 0 16,34 0-16,-1357-158 109,1270 158-93,-1 0-16,54 0 15,-18 0-15,-71 0 16,89 0-16,-54 0 16,-1887 0 93,1923 0-109,18 0 16,-36 0-16,-441 0 109,547 0-109,0 0 0,1 0 31,16 0-31,19 0 16,-1 0 0,0 0 15,89 0 188</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2:31.3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23177 6844 0,'18'0'16,"17"0"0,-17 0-1,0 0 1,-1 0-1,1 0 1,17 0 0,1 0-1,-19 0-15,54 0 16,-1 0-16,36 0 16,53 0-16,-53 0 15,0-18-15,35 18 16,-71 0-16,36 0 15,53-35-15,-71 35 16,0 0 0,71 0-16,-71 0 15,0 0-15,53 0 16,-17 0-16,35-18 16,17 18-16,-53-17 15,19 17-15,-54 0 16,-18-36-16,1 36 15,-1 0-15,-34 0 16,-1 0 0,36 0-16,17 0 15,35 0-15,18 0 0,18 0 16,-18 0 0,71-53-16,-71 53 15,18 0-15,17-17 16,-88 17-16,-17 0 15,35 0-15,-36 0 16,18-18-16,36 18 16,-54 0-16,36 0 15,71 0-15,-54 0 16,-17 0-16,159 0 16,-107 0-1,-34 0-15,-71 0 16,35 0-16,0 0 15,36 0-15,34 0 16,-17 0-16,36 0 16,35 0-16,-71 0 15,158 0 1,-157 0-16,34-17 16,-70-1-16,-71 18 15,18 0 1,88-53 62,-159 53 31</inkml:trace>
</inkml:ink>
</file>

<file path=ppt/ink/ink1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2:32.7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3457 8026 0,'1182'0'62,"-2364"0"-62,2593 0 16,-1199 0-16,793 0 94,-916-36-94,-36 36 15,-36 0-15,18 0 16,-17 0-16,0 0 16,-1 0-1,1 0 1,0 0 0,17 0-1,53-35-15,-35 35 16,53-53-16,70 53 15,71-70-15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7:41.0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9278 6403 0,'-18'0'172,"89"35"-125,0-35-32,17 18-15,-18-18 16,-17 17-16,18 1 16,17-18-16,-18 0 15,72 35-15,-1-35 16,53 0-1,-53 0-15,88 0 0,-17 0 16,-36 0-16,36 0 16,-71 0-1,-18 0-15,266 36 47,-337-19-47,37-17 16,34 18-16,-17-18 15,935 0 17,-847 0-17,17 0-15,-34 0 16,34 0 0,-87 0-16,52 0 15,-35 0-15,36 0 16,-89 0-16,423 35 47,-440-35-47,17 0 15,18 0-15,0 0 16,-71 0 0,53 0-16,-17 0 15,70 0-15,0 0 0,0 0 16,-35 0-16,547 0 62,-565 0-62,0 0 16,36 0-16,-1 0 16,18 0-16,459 0 46,-512 0-46,-35 0 16,0 0-16,17 0 16,-52 0-1,17-35-15,36 35 16,17 0-16,53 0 16,-17-18-16,-54 18 15,36-17-15,18-19 16,-36 36-16,18 0 15,-53 0-15,-1 0 16,37 0-16,-19 0 16,18-17-16,-17 17 15,52 0-15,1 0 16,-1-18 0,54 0-16,511 1 46,-653 17-30,18 0-16,53 0 16,17 0-16,-35 0 15,1 0-15,69 0 16,-70 0-16,36 0 16,52 0-1,-52 0-15,-18 0 16,-36 0-16,1 0 0,17 0 15,53 0 1,-70 0-16,17 0 16,953 0 31,-865 0-47,-35 0 15,0 0-15,988 0 63,-917 0-48,-71 0-15,18 0 16,528 0 31,-581 0-32,53 0-15,-18 0 0,71 0 16,-71 0 0,35 0-16,1 0 0,-54 0 15,830 0 32,-847 0-31,52 0-16,1-53 15,-18 53-15,36-18 16,-54 18 0,53 0-16,195-53 140</inkml:trace>
</inkml:ink>
</file>

<file path=ppt/ink/ink1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2:34.4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9066 7708 0,'18'0'63,"0"0"-63,52 18 0,18-1 16,36 1-1,70 35-15,0-53 16,53 0-16,-71 18 15,142-18-15,35 0 16,140 0-16,107 0 16,-177 0-16,1 0 15,-1 0-15,-176 0 16,18 0 0,-1 0-16,-87 0 0,-1 0 15,0 0-15,-52 0 16,-1 0-1,-34 0-15,-19 0 16,36 0-16,53 0 16,-106 0-16,88 0 15,-53 0-15,35 0 16,19 0-16,-54 0 16,35 0-16,54 0 15,-19 0-15,19 0 16,-1 0-16,-52 0 15,52 0-15,53 0 16,1 0 0,-19 0-16,-34 0 15,-1 0-15,-35 0 16,-17 0-16,-54-18 16,18 18-16,-35 0 15,18 0-15,-18 0 16,17 0-16,36 0 15,71 0-15,-72 0 16,72 0-16,-36 0 16,-18 0-16,54 0 15,-1 0 1,-35 0-16,-17 0 16,-36 0-16,-18 0 15,1 0-15,-36 0 16,18 0-16,-18 0 15,18 0-15,0 0 16,-17 0-16,-1 0 16,-18 0-1,1 0 1,0 0 0,-1 0-1,19 0 1,-19 0-1</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2:38.2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8449 6562 0,'35'17'47,"-17"-17"-32,17 18 1,18 0-16,-18-18 16,18 0-16,-17 0 15,-19 0-15,36 0 16,0 0-16,0 0 16,18 0-16,-1 0 15,36 0-15,70 0 16,-52 0-16,17 0 15,-18 0-15,-52 17 16,17-17 0,-53 18-16,1-18 0,-19 0 31,1 0-31,0 17 0,35-17 16,35 18-1,-18 0-15,1-1 16,-18-17-16,-18 18 15,36 0-15,-1-1 16,-17-17-16,0 0 16,0 36-16,35-36 15,-17 0-15,34 0 16,54 0-16,-71 0 16,1 0-16,34 0 15,-35 0 1,-17 0-16,52 0 15,1 0-15,-36 0 16,35 0-16,-34 0 16,-19 0-16,18 0 15,-17 0-15,-53 0 16,-1 0-16,1 0 16,-1 0-1,1 0-15,17 0 16,-17 0-16,0 0 15,17 0-15,-17 0 16,-1 0-16,19 0 16,-1-18-16,-18 18 15,1 0 1,35-18-16,-35 1 16,35 17-16,-36 0 15,1-18-15,-1 18 16,-34 0 203,-18 0-204,17 0 1</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2:44.0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19015 9190 0,'17'0'16,"1"0"-16,17 0 15,-17 0 1,35 0-1,17 0-15,-34 0 16,87-18-16,1 1 0,-1 17 16,-35-18-1,53 18-15,-70 0 16,17 0-16,36 0 16,-54 0-16,-35 0 15,36 0-15,-18 0 16,-18 0-16,18 0 15,0 0-15,-18 0 16,18 0-16,18 0 16,-36 0-16,-17 0 15,35 0 1,-36 0-16,19 0 16,-19 0-16,18 0 15,18 0-15,-17 0 16,34 0-16,1 0 15,17 0-15,-18 0 16,-34 0-16,17 0 16,0 0-16,0 0 15,-18 0-15,-18 0 16,19 0-16,34 0 16,-52 0-16,105 0 15,-87 0-15,34 0 16,1 0-16,35 0 15,-36 0-15,18 0 16,-35 0-16,0 0 16,0 0-1,-18 0-15,18 0 16,0 0-16,18 0 16,-36 0-16,36 0 15,-18 0-15,52 0 16,-34 0-16,-1 0 15,-34 0-15,17 0 16,35 0-16,-53 0 16,-17 0-16,17 0 15,-17 0-15,35 0 16,35 0 0,-71 0-16,36 0 15,36 0-15,-37 0 16,72-18-16,-18 18 15,-53 0-15,70-17 16,-35 17-16,-17-36 16,-18 36-16,17 0 15,-34 0-15,-1 0 16,-17 0-16,17 0 16,18 0-16,35 0 15,-70 0-15,35 0 16,17 0-1,-35-17-15,1 17 16,34-18-16,-17 0 16,-35 18-16,-1 0 15,1 0 1,0 0 0,-1 0-1,1 0 1,35 0-16,-36 0 15,19 0 1,-19 0-16,1 0 16,0 0-16,-1-17 15,1 17 17,0 0-32,-1 0 15,36 0 1,-18 0-1,-17 0-15,0 0 16,-1 0-16,1 0 16,0 0-1,17 0 17,0 0-1,-17 0-16,-1 0 1,1 0-16</inkml:trace>
</inkml:ink>
</file>

<file path=ppt/ink/ink1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3:07.1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17392 10178 0,'18'0'79,"70"17"-79,88 36 15,36-53-15,52 71 16,-87-71-1,158 0-15,53 0 0,106 0 16,35 0-16,141 0 16,-70 0-1,-71 0-15,89 0 16,-89 0-16,3792 0 94,-4285 0-1</inkml:trace>
</inkml:ink>
</file>

<file path=ppt/ink/ink1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3:24.8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3545 11959 0,'0'-17'78,"1023"-107"16,-864 106-94,71 18 15,-54 0-15,0 0 16,-17 0-16,17 0 16,-70 0-16,-35 0 15,35 0-15,-53 0 16,-1 0-16,-16 0 16,-1 0-1,18 0-15,0 0 16,-35 0-16,17 0 15,18 0 1,-18 0-16,0 0 16,1 0-16,16 0 15,-16 0-15,17 0 16,-36 0-16,19 0 16,-19 0-16,18 0 15,18 0-15,-35 0 16,0 0-1,-1 0-15,1 0 47,0 0-47,-1 0 94,1 0-78,0 0-16,17 0 15,-18 0 1,19 0-16,-19 0 16,1 0-1,0 0-15,-1 0 16,1 0-1,17 0-15,0 0 16,-17 0 0,17 0-16,1 0 15,-19 0 1,19 0-16,-19 0 0,1 0 16,17 0-16,0 0 15,1 0 1,-19 0-16,19 0 15,-1 0 1,0 0-16,0 0 0,1 0 16,70 36-1,-89-19-15,36-17 16,-18 0-16,-17 0 16,35 18-16,-35-18 15,17 0-15,0 0 16,-17 0-1,-1 0-15,1 0 16,17 0-16,1 0 16,34 18-1,-35-18 1,-17 0-16,0 0 16,17 0-16,-17 0 15,17 0 1,0 0-16,18 0 15,-18 0-15,-17 17 16,35-17-16,-18 0 16,18 0-16,0 0 15,0 0 1,-18 0 0,-17 0-16,0 0 15,17 0 1,-18 0-16,19 0 15,17 0-15,-36 0 16,19 0-16,-19 0 16,18 0-16,1 0 15,-19 0 1,1 0-16,35 0 16,-18 0-16,-17 0 15,17 0-15,0 0 16,-17 0-16,0 0 15,-1 0 1,1 0-16,17 0 16,-17 0 15,0 0-15,17 0-1,-18 0 1,1 0-1,0 0 1,-1 0 0,1 0-16,0 0 15,17 0-15,-17 0 16,-1 0-16,1 0 16,17 0-1,-17 0 1,-1 0-16,1 0 15,0 0 1,-1 0-16,1 0 16,17 0-16,-17 0 15,-1 0 1,19 0-16,-1 0 31,-17 0-31,-1 0 16,1 0-1,0 0 1,-1 0-16,19 0 16,-19 0-1,1 0-15,-1 0 16,19 0 0,-19 0-16,1 0 31,0 0-31,-1 0 0,1 0 15,17 0-15,-17 0 16,-1 0-16,1 0 16,17 0-16,1 0 31,-1 0-31,-17 0 16,17 0-16,0 0 15,-17 0-15,35 0 16,-36 0-16,1 0 15,0 0-15,-1 0 16,1 0-16,0 0 16,-1 0-1,18 0-15,195-17 78,-195 17-62,-17 0-16,17 0 16,0 0-1,-17-36-15,17 36 16,0 0-16,36 0 16,0-17-16,-54 17 15,1 0 1,17 0-16,0 0 0,36 0 15,-36 0-15,0-18 16,-17 18 0,35 0-16,-18 0 0,1 0 15,16 0-15,19 0 16,-36 0 0,18 0-16,0 0 15,0 0-15,18-18 16,-1 18-16,-17 0 15,-18 0-15,54 0 16,-19 0-16,-17-17 16,0 17-16,70 0 15,-105-18-15,53 18 16,-18-18-16,35 18 16,-35 0-16,-18 0 15,0 0 1,18 0-16,-35 0 15,-1 0-15,1 0 16,0 0-16,-1 0 16,1 0-16,17 0 15,-17 0-15,17 0 16,-17 0-16,17 0 16,0 0-16,1 0 15,-1 0-15,0 0 16,-17 0-16,17 0 15,-17 0-15,35 0 16,-36 0-16,36 0 16,-18 0-16,-17 0 15,53 0 1,-36 0-16,-17 0 16,52 0-16,-35 0 15,-17 0-15,17 0 16,-17 0-16,17 0 15,1 0-15,-19 0 16,54 0-16,-18 0 16,-18 0-16,0 0 15,0 0-15,1 0 16,34 0-16,-52 0 16,0 0-1,35 0-15,-36 0 0,1 0 16,17 0-1,36 0 1,-54 0-16,36 0 16,-35 0-16,35 0 15,0 0-15,0 0 16,-36 0-16,18 0 16,-17 0-16,17 0 15,36 0-15,0 0 16,-54 0-1,36 0-15,-18 0 16,-17 0-16,35 0 16,35 0-16,-70 0 15,52 0 1,1 0-16,-1 0 16,-17 0-16,0 0 0,0 0 15,-35 0 1,35 0-16,35 0 15,-35 0-15,-36 0 16,54 0-16,0 0 16,-19 0-16,1 0 15,0 0-15,-17 0 16,-1 0 0,18 0-16,53 0 0,-36 0 15,18 0-15,53 0 16,-17 0-16,17 0 15,18 0 1,-36 0-16,54 0 0,-36 0 16,35 0-1,36 0-15,-71 0 16,35 0-16,89 0 16,0 0-16,-36 0 15,18 0-15,-53 0 16,-18 36-16,-17-36 15,-36 0 1,-70 0-16,18 0 16,-1 0-16,-17 0 15,36 0-15,-54 0 16,35 0-16,-17 0 16,53 0-16,-18 0 15,-35 0-15,18 0 16,-36 0-16,36 0 15,-18 0-15,-18 0 16,18 0-16,0 0 16,35 0-16,0 0 15,-53 0-15,36 0 16,17 0 0,-17 0-16,-18 0 0,-36 0 15,36 0 1,-18 0-16,18 0 15,-17 0-15,-1 0 16,18 0-16,0 0 16,0 0-16,35 0 15,-35 0-15,17 0 16,18 17-16,-35-17 16,-35 0-16,53 0 15,-1 0-15,1 0 16,-36 0-1,18 0-15,17 0 16,-17 0-16,71 0 16,-36 0-16,-17 0 15,34 0-15,-16 0 16,-19 0-16,1 0 16,17 0-16,-35 0 15,17 0-15,1 0 16,17 0-16,0 53 15,-35-53-15,-17 0 16,52 18-16,-18-18 16,1 0-1,-36 18 1,36-18-16,-36 0 16,0 0-16,18 0 15,0 0-15,0 0 16,18 0-16,-19 0 15,-16 0-15,52 0 16,-18 0-16,-34 0 16,34 0-16,-17 0 15,35 0-15,-17 0 16,0 0-16,-36 0 16,53 0-1,-17 0-15,-1 0 16,-17 0-16,-18 0 15,1 0-15,52 0 16,-53 0-16,0 0 16,18 0-16,-35 0 15,52 0-15,1 0 16,0 0-16,-19 0 16,19 0-16,17 17 15,-53-17 1,36 0-16,-36 0 0,18 0 15,18 0 1,-54 0-16,36 0 16,-35 0-16,17 0 15,18 0-15,0 0 16,-18 0-16,18 0 16,-17 0-16,-1 0 15,0 0-15,-17 0 16,52 0-16,-34 0 15,-19 0-15,54 0 16,-18 0-16,35 0 16,-53 0-1,36 0-15,-1 0 16,-17 0-16,18 0 0,17 0 16,-17 0-1,-1 0-15,36 0 16,-53 0-1,53 0-15,17 0 0,-88 0 16,54 0 0,16 0-16,-52 0 15,18 0-15,-18 0 16,35 0-16,0 0 16,0 0-16,36 0 15,17 0-15,18 0 16,17 0-16,1 0 15,-72 0-15,107 0 16,-36 0-16,36 0 16,-88 0-16,70 18 15,-36-18 1,-17 0-16,-17 0 16,-36 18-16,18-18 15,-53 0-15,159 0 94</inkml:trace>
</inkml:ink>
</file>

<file path=ppt/ink/ink1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3:27.0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3422 12753 0,'0'0'62,"229"-18"32,-88 18-94,2064-35 94,-1958 35-94,0 0 15,-35 0 1,-1 0-16,-34 0 0,52 0 15,-17 0-15,-18 0 16,53 0-16,-18 0 16,0 0-1,18 0-15,0 0 16,0 0-16,-17 0 16,34 0-16,-88 0 15,36 0-15,-35 0 16,-36 0-16,0 0 15,-18 0-15,36 0 16,1234 0 78,-1216 0-94,-54 0 0,-17 0 15,53 0-15,-89 0 16,-17 0-16,18 0 16,-18 0-1,-18 0-15,-17 0 16,-1 0 0,19 0-1,-1 0 1,-17 0-16,-1 0 15,36 0-15,-18 0 16,18 0 0,-35 0-1,0 0-15,-1 0 16,1 0 171,35 0-171,0 0-16,17 0 16,18 0-16,865 159 93</inkml:trace>
</inkml:ink>
</file>

<file path=ppt/ink/ink1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9:04.0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11853 6667 0,'18'0'110,"17"-35"-110,-17 35 15,35 0-15,-18 0 16,71-17-16,35 17 16,35-18-16,18-35 15,0 53-15,0-35 16,-88 35-1,53-36-15,-35 36 16,17 0-16,-18-17 16,1-1-16,-1 18 15,36-17-15,-53 17 16,88-18-16,70-35 16,-52 18-16,776-89 46,-865 71-46,-52 36 16,35 17-16,-71-18 16,35 18-16,36 0 15,-53 0-15,53-18 16,-35 18 0,-19 0-16,-16 0 15,34 0-15,-17 0 0,-18 0 16,1 0-1,17 0-15,35 0 16,-53 0-16,53 0 16,1 0-16,52 18 15,-18 17-15,-35-17 16,36-18-16,-71 18 16,0-1-1,17-17-15,1 18 0,-1 0 16,-17-18-16,0 17 15,18 1 1,87-18-16,-52 53 16,-18-36-16,71 19 15,-18-1-15,53-17 16,-70-1-16,-1 36 16,54-53-16,-36 18 15,53-1 1,-71 19-16,371-36 31,-388 0-31,-18 0 16,53 0-1,-17 0-15,-36 0 0,35 0 16,-34 0 0,-19 0-16,18 0 15,1 0-15,34 0 16,-35 0-16,36 0 15,-36 0-15,18 0 16,17 0 0,530 0 15,-530 0-15,1 0-16,17 0 15,-18 0-15,-34 0 16,69 0-16,-17 0 15,459 0 17,-476 0-17,17 0-15,-18 0 16,-35 0-16,36 0 16,-54 0-1,-17 0-15,18 0 0,17 0 16,-17 0-1,-1 0-15,-17 0 16,35 0-16,36 0 16,-18-18-16,634-17 47,-528 35-47,-71 0 15,71 0-15,-36 0 16,442 0 15,-442-18-15,-105 18-16,34-35 15,-34 35-15,-18 0 16,-35 0-16,-1 0 16,18 0 30,1 0-46,17 0 16,17 0-16,36-35 16,-35 35-16,-18-18 15,-18 18-15,71-18 16,-89 18 0,54-35-16,17 35 15,18-35-15,-18 35 16,-17 0-16,-36 0 15,53 0-15,-17 0 16,-18 0-16,-36 0 16,18 0-16,-17 0 15,35 0 1,-35 0-16,52 0 16,54 0-16,52 35 15,18-17-15,-17-18 16,-1 0-16,0 17 15,371 71 95,-617-88 62,-1130 124-63,1112-106-93,-71-18-16,36 17 15,70-17-15,-53 35 16,53-35-16,-70 18 16,52-18-16,-17 0 15,53 0-15,-36 0 16,-17 0-1,0 0-15,35 0 16,17 0-16,19 0 0,-19 0 16,19 0-1,-36 0-15,18 0 16,-1 0 0,1 0-16,-18 18 15,36-18-15,-1 0 16,0 0-1,-35 0-15,53 17 110,124-17-48,35-70-62,35 52 16,141 18-16,17-35 16,142 17-16,18-17 15,-1-36-15,759 1 110,-1287 70-79,-36 0-31,-494 0 47,-1305 0-16,-1588-18 78,3511 18 48,52 0-157,1 0 15,52 0-15,89 0 16,1411 0 31,-1324 0-47,-87 0 0,-53 0 15,-265 0 95,-106 0-110,-17 0 15,-54 0-15,-175 0 16,-301 0-16,-317 0 16,-53 0-16,123 0 15,107 0 1,70 0-16,176 0 15,124 0-15,52 0 16,125 0-16,69 0 16,19 0-16,105 0 15,-53 0-15,35 0 16,19 0-16,-72 0 16,1 0-16,-36 0 15,-1305 0 16,565 0-31,-177 0 16,53 0 0,53 0-16,370 0 15,53 0-15,177 0 16,88 0-16,53 0 16,17 0-16,-670 0 46,759 0-46,0 0 0,-248 0 47,301 0-47,-18 0 16,17 0-16,1 0 16,52 0-16,54 0 15,34 36 63,71-1-62,53 0-16,106 18 16,18 53-16,-18-89 15,2258 230 16,-1782-247-15,-176 0-16,-18 0 0,1023 0 109</inkml:trace>
</inkml:ink>
</file>

<file path=ppt/ink/ink1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9:06.8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8484 8008 0,'36'0'157,"34"0"-142,36 0-15,53 0 16,35 0-16,511 0 31,-475 0-31,17 0 16,-18 0-16,-53 0 15,689 0 48,-777 0-47,-18-35-16,-17 35 15,0 0-15,18 0 16,-54 0-16,19 0 15,-1 0-15,18 0 16,-36 0-16,1 0 16,0 0-1,-1 0 1,1 0 0</inkml:trace>
</inkml:ink>
</file>

<file path=ppt/ink/ink1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9:36.9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15505 8167 0,'123'0'157,"-35"0"-142,36 0-15,17 0 16,0 0-16,35 0 16,-70 0-16,0 0 15,-35 0-15,34 0 16,-34 0-16,-18 0 15,-18 0-15,36 0 16,-18 0-16,0 0 16,-18 0-16,18 0 15,17 0-15,-34 0 16,16 0 0,19 0-16,-36 0 15,53 0-15,-17 0 16,17 0-16,53 0 15,-35 0-15,-18 0 16,53 0-16,-70 0 16,0 0-16,-18 0 15,35 0 1,476 0 31,-387 0-47,-54 0 15,18 0-15,-17 0 16,-36 0-16,35 0 16,-35 0-16,1 0 15,69-18-15,-34 18 16,-18 0-16,52 0 16,-52 0-16,53 0 15,17 0 1,-52 0-16,88-35 15,-71 35-15,35 0 0,1182-106 63,-1181 71-63,-19 35 16,-105 0-16,0-18 15,0 18-15,-35 0 16,-1 0-1,1 0-15,0 0 16,-1 0 0,1 0-1,70 0-15,-17-18 16,-1-17-16,-34 35 16,16 0-1,-34 0-15,0 0 188,-1 0-188,19 0 0,-1 0 15,-17 0 1,17 0-16,0 0 16,0 0-1,-17 0-15,0 0 16,17 0-16,-17 0 15,-1 0-15,1 0 16,17 0 0,0 0-16,-17 0 31,0 0-15,-1 0 46,1 0-46,0 0-16,-1 0 15,1 0 1,0 0 140,17 0 0,-18 0-93,1 0-16,0 0-16</inkml:trace>
</inkml:ink>
</file>

<file path=ppt/ink/ink1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9:48.3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7761 10530 0,'18'0'94,"35"0"-94,17 0 15,18 0-15,54 0 16,1833 0 62,-1781 0-62,53 0-16,-141 0 15,53 0-15,511 0 94,-600 0-94,19 0 16,-1 0-16,0 0 15,0 0-15,36 0 16,-1 0-16,18 0 16,-53 0-16,-17 0 15,17 0 1,0 0-16,-35 0 0,0 0 16,35 0-16,1 0 15,-36 0-15,17 0 16,1 0-1,17 0-15,-18 0 16,-34 0-16,-1 0 16,0 0-16,-17-17 15,0 17-15,-1 0 32,1 0-32,-1 0 15,1 0-15,0-18 16,-1 18-16,19 0 15,-19-35-15,1 35 16,0 0-16,17-18 16,18 18-16,-18 0 15,18 0-15,0 0 16,-18 0-16,36-17 16,-36-1-16,-17 18 15,-1 0 391,1 0-406,0 0 16,-1 0 0,1 0 31,-1 0-32,1 0 16,0 0-31,17 0 16,-17 0-16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7:52.5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4322 10125 0,'211'106'78,"-193"-106"-63,-1 17-15,1-17 16,17 0-16,1 18 16,34 17-16,-52-35 15,17 0-15,-17 18 16,17-1-16,18-17 15,18 18 1,17-18-16,-18 0 16,-17 18-16,35-18 15,-35 0-15,18 0 16,-1 0-16,1 0 16,-18 0-16,0 0 15,17 0-15,-34 0 16,17 0-16,35 0 15,-35 0-15,0 0 16,17 0-16,36 0 16,17 0-1,1 0-15,17 0 0,-35 0 16,-53 0 0,388 0 62,-424 0-78,1 0 15,0 0-15,-1 17 16,19-17 0,-1 0-1,0 18-15,0-18 16,18 35-16,0-17 15,-35-18 1,52 0-16,-34 0 16,-19 17-1,72 1-15,-19-18 16,36 18-16,-18-1 16,-35 1-16,18-18 15,-1 0 1,-35 0-16,-17 0 15,0 0 1,-1 35 109,-17-17-109,18-18-16,-18 18 15,0-1-15,0 1 16,18 0 0,-18 17-16,0-18 15,0 19 1,17-36-16,-17 17 15,18 19-15,-18-19 16,0 1 0,0 0-1,18-1 17,34 18-17,-52 1 1,18-1-1,0-17 1,-1-1 0,-17 1 187,-17-18-172,-19 0-15,19 0-16,-1 0 15,1 0-15,-19 0 16,1 0-16,0 0 16,-36 0-16,-17-18 15,0 1-15,17-1 16,-88 18-16,124 0 15,-88-53-15,-1 53 16,54-18-16,-19 18 16,1-17-1,-35-18-15,70 17 16,0 18-16,18 0 16,-18 0-16,0 0 15,35 0-15,-35-18 16,18 18-16,35-17 15,-53 17 1,-35 0-16,17 0 16,1-36-16,17 36 15,-35-17-15,-71-1 16,-723 18 93,794 0-93,35 0-16,-35 0 31,70 0-31,-141 0 110,53 18-17,89-18-77,-1 17-16,1 1 16,-19-18-16,1 18 0,0-1 15,17 1 1,-17 0-16,0-1 15,-71 36-15,70-35 16,1-18 0,-18 35-1,53-17-15,-17-18 16,-36 17 0,17-17-16,19 0 15,17 18 1,-36-18 31</inkml:trace>
</inkml:ink>
</file>

<file path=ppt/ink/ink1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19:55.1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20285 12030 0,'17'0'125,"19"0"-125,52 0 15,53-36 1,-88 19-16,106 17 16,17-35-16,-53 35 15,89-18-15,811-53 94,-1005 71-94,35 0 16,-18 0-16,0 0 0,18 0 15,-18 0 1,-17 0-16,53 0 16,-1 0-16,18 0 15,636-70 95,-742 70 30,-53 0-140,-34 0 16,-37 0-16,-122 0 15,-1853 70 79,1994-70-94,105 18 0,0-18 16,1 0 78,34 18-48,72-1-46,-1-17 16,71 0-16,-18 0 16,106 0-16,1887 0 93,-2046 0-93,0 0 16,-70 0-16,17 0 16,-70 0 156,-36 0-157,-34 0-15,-89 88 16,17-35-16,-70-35 15,-1005 211 79,1252-211-47,0 0 31,35-18-78,53 0 16,36 17-16,-1-17 15,18 0-15,71 0 16,-18 0-16,53 0 16,1711-159 62,-1835 124-63,54 0-15,-107 35 16,19 0-16,-1-18 16,-35 18-1,0-17-15,17 17 16,36 0-16,-18-18 0,36 18 16,34 0-1,830 0 63,-988-18 63,-53 1-141,-53 17 16,54 0-16,-37 0 15,-158 0-15,18 0 16,0 0-16,-2470 88 94,2523-88-94,17 0 15,18 0 79,1287-106-16,-846 106-62,18 0-16,2310-18 93,-2575 1-77,-36 17 0,-17-18-16,36 18 0,-19 0 15,19-17 1,-1 17-16,0-18 16,-17 18-16,17-18 15,0 18 48,36 0-48,-18 0-15,-18 0 16,53 0-16,-17 0 16,-36 0-16,-17 0 15,35 0-15,-36 0 31,1 0-15,17 0 0,-17 0-1,17 0 1,-52 0 125,-1 0-141,-53 0 15,-17 0-15,-53 0 16,18-17-16,-1 17 15,-35-18-15,54 18 16,-54 0-16,18 0 16,52 0-16,-69 0 15,87 0 1,-17 0-16,-18 0 16,36 0-16,-1 0 15,53 0-15,1 0 16,52 0 93,53 0-93,142 0-1,-107 0-15,36-18 16,-1-52-16,19 52 16,-54-17-16,36 0 15,17 35-15,-34 0 16,34-18-16,-53 18 16,1 0-1,17 0-15,-35 0 94,-318 159 15,71-71-109,18 0 0,-36-53 16,18 36-16,-18-1 16,18-34-16,17-1 15,-52-35-15,35 53 16,53-53-1,-36 18-15,71-18 0,36 0 16,-19 0-16,1 0 16,18 0-1,-36 0-15,35 0 16,0 17 0,18 1 62,36-18-63,-1 0 1,18 0-16,35 0 16,88 0-16,-35 0 15,106-106-15,-35 106 16,-71 0-16,18-35 15,17-1-15,-87 36 16,-37-17-16,-34-1 16</inkml:trace>
</inkml:ink>
</file>

<file path=ppt/ink/ink1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0:53.0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8890 5592 0,'35'0'47,"36"0"-47,-18 0 16,17 0-16,54-18 16,17-35-16,-18 35 15,124-17-15,-17 35 16,-72-71-16,89 36 15,-53 35-15,-70-35 16,-1 35 0,36 0-16,-106 0 15,35 0-15,-17 0 16,-18-18-16,-18 18 16,0 0-16,18 0 15,0 0-15,18 0 16,17 0-1,0 0-15,18 0 16,-53 0-16,35 0 16,0 0-16,18 0 15,-18 0-15,18 0 16,17 0-16,36 0 16,-18 0-16,36 0 15,-54 0-15,-35 0 16,53 0-16,-35 0 15,0 0-15,53 0 16,-71 0 0,71 0-16,-18 0 15,-18 18-15,54-18 16,-36 0-16,-18 0 16,54 0-16,-54 0 15,-35 0-15,-35 0 16,-17 0-16,69 35 15,-69-35-15,105 0 16,-53 0-16,-17 0 16,70 0-16,-35 53 15,-36-53 1,18 0-16,-52 0 16,-19 0-16,-17 18 171,-53-18-171,-35 35 16,-18-17-16,-53 17 16,18 36-16,-17-19 15,-1-34-15,-18 0 16,-52-1-16,35-17 16,-35 106-16,52-106 15,1 0-15,-89 0 16,54 0-16,-18 0 15,-1 0-15,36 0 16,88 0-16,-70 0 16,52 0-1,54 0-15,-18 0 16,-53 0-16,52 0 16,-87 0-16,0 0 15,-1 0-15,-70 0 16,-17 0-16,34 0 15,1 0-15,70 0 16,-17 0-16,-18 0 16,18 0-16,17 0 15,35 0-15,19 0 16,34 0 0,18 0-16,35 0 15,1 18 79,70-18-47,17 0-47,1 0 15,-1 0-15,89 0 16,0 0-16,-18 0 16,88 0-16,18 0 15,-70 0-15,87 0 16,-70 0-16,-17 0 16,34 0-16,-34 0 15,34 0-15,19 0 16,-19 0-1,-70 0-15,1 0 16,69 0-16,-70 0 16,36 0-16,-1 0 15,36 0-15,-36 0 16,53 0-16,18 0 16,-53 0-16,18 0 15,53 0-15,-124 0 16,70 0-16,-69 0 15,16 0 1,-17 0-16,-52 0 16,-19 0-16,1 0 15,-54 0-15,19 0 16,-1 0-16,0 0 16,-17 0 265,88 0-281,-1-71 0</inkml:trace>
</inkml:ink>
</file>

<file path=ppt/ink/ink1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0:56.6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18045 5733 0,'35'0'109,"88"0"-109,-70 0 0,88 0 16,0 0-16,71 0 16,-88 0-16,52 0 15,36 0-15,-18 0 16,17 0-16,-17 0 15,18 0-15,0 0 16,-18 0 0,-36 0-16,-16 0 15,16 0-15,-69 0 16,-72 0-16,1 0 16,17 0-16,-17 0 15,-18-36 95,-53-17-110,-159 53 0,-52-17 15,70 17-15,-53 0 16,17 0-16,89 0 15,-123 0-15,-36 0 16,18 0 0,17 0-16,18 0 15,18 0-15,35 0 16,-53 0-16,70 0 16,36 0-16,53 0 15,-35 0-15,105 0 16,0 0 31,54 0-32,16 0 1,37 0-16,87 0 16,0 0-16,71 0 15,-35 0-15,141 0 16,141 0-16,-18 0 15,35-53-15,-140 18 16,-18-18 0,-124 35-16,36 18 15,-142 0-15,-35 0 16,-105 0 171,-107 0-187,-88 53 16,-34-53 0,104 18-16,-69-1 15,-54-17-15,-52 36 16,17-36-16,35 0 16,36 0-16,53 0 15,52 0-15,106 0 16,1 0-16,34 0 125,107 0-110,17 17-15,88-17 16,-17 0-16,88 0 16,-124 0-16,106 0 15,124 0-15,17 0 16,-140 0-16,-19 0 16,-140 0-16,-107 0 15,1 0 220,53 0-235,17 0 15,0 0-15,-53 0 16,-17 0-16,17 0 15,0 0 1,-17 0 0,17 0-1,-17 0-15,0 0 16,-1 0-16,1-17 16,-36-1 77,-17 0-77,0 18 0,17 0-16,-35 0 15,0 0-15,0 0 16,18 0-1,0 0-15,-1 0 16,19 0-16,52 0 78,36 18-78,-1 0 16,71-18-16,-70 0 15,70 0-15,-35 0 16,-18 0-16,36 0 16,34 0-16,-70 0 15,-52 0-15,17 0 16,-18 0-16,-17 0 16,-1 0-16,1 0 93,-36 52-93,-52 1 16,-36 18-16,35-1 16,36-34-16,-53-1 15,0 0 1,-18 53-16,18-52 15,17-19-15,0 19 16,1-1-16,52-35 16,1 18-16,34-18 93,19 0-77,-19 0-16,1 0 16,35-36-16,0 19 0,0-1 15,-36 0-15,1 18 16,-1-17 0,1-19-1,-18 1 63,-18 18-78,-17-1 16,-88 0-16,70-17 16,-53 35-16,18-18 15,-36 1-15,18 17 16,-70-36-1,106 36-15,-1 0 16,36-17-16,-1 17 16,36-18 31,36 1-32,34-19-15,54 19 16,-18 17-16,52-53 15,-17 53-15,53 0 16,0-18-16,18 0 16,-35 1-1,-19-18-15,-34 35 0,-71 0 16,-36-18 46,-17 0-30,-53 18-32,0 0 15,18 0 1,18 0-16,-1 0 16</inkml:trace>
</inkml:ink>
</file>

<file path=ppt/ink/ink1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1:00.4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24465 5433 0,'35'35'125,"1"-35"-110,34 18-15,54-1 16,-1-17-16,89 18 16,-18 17-16,53-17 15,-18-18-15,-52 0 16,122 53-16,-34-36 16,52 19-16,-17-36 15,53 0-15,18 0 16,-19 0-1,-34 0-15,793 0 32,-846-18-17,-54 0-15,160-34 94,-2206 140 15,1535-88-109,-17 35 16,17-35-16,18 0 16,17 0-16,177 0 15,35 0-15,35 0 16,89 0 78,88 0-94,-18 0 15,123 0-15,-17 0 16,-53-18-16,142-35 16,175-17-16,124-36 15,0 35-15,1288-158 94,-1959 229-47,-122 0-47,17 0 15,-106 35-15,-2117 265 63,1694-264-63,-847 34 31,1252-70-31,1 0 16,70 0-1,88 0-15,71 0 16,17 0-16,-17 18 63,70-18-48,0 0 1,53 0-16,89 0 15,-1 0-15,18 0 16,88-18-16,18-17 16,124-18-1,17 0-15,-36-18 16,-140 54-16,52-1 16,-264 18-16,-35 0 15,-36-17 32,-70 17-31,-18 0-16,-53 0 15,18 0-15,-70 0 16,-460 0 0,319 0-1,-142 0-15,18 0 16,105 0-16,-123 17 15,71-17 1,105 0-16,89 0 16,53 0-16,158 18 31,36-18-15,88 0-1,17 0-15,-70 0 16,70 0-16,-34 0 15,-1 0-15,71 0 16,-18 0-16,-18 0 16,53 0-16,-34 0 15,105 0-15,-53 0 16,35 0-16,71 0 16,-89 0-1,107 0-15,-1 0 16,89 0-16,-88-18 15,-107 1-15,1-36 16,-36 35-16,-158 18 16,-36 0 62,-70 0-63,-124 0-15,18 0 16,-1517 229 15,1218-193-31,34 17 16,141-36-16,160-17 16,70 0-16,70 0 15,159-35 16,0-53-15,18 52-16,53-17 16,-71 36-16,53-54 15,-53 54-15,-71 17 16,36 0-16,-88 0 16</inkml:trace>
</inkml:ink>
</file>

<file path=ppt/ink/ink1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1:02.3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3828 6562 0,'-36'0'16,"72"0"140,17 0-156,35 0 15,35 0-15,18 0 16,36 0-16,-1 0 16,36-36-16,-36 19 15,36 17-15,-71 0 16,18-18-16,-106 18 16,-36-35-16,-70 52 125,-70 19-125,17-1 15,-17 36-15,-1-54 16,18 18-16,53-35 15,-105 18-15,52 17 16,18-17-16,35-18 16,17 0-16,1 0 15,17 0 1,54 0 125,52 0-126,-53 0-15,36 35 16,17-35-16,71 0 15,-71 0-15,-18 18 16,-34-18-16,-19 0 16,-52 0 77,17 18-61,89 17-32</inkml:trace>
</inkml:ink>
</file>

<file path=ppt/ink/ink1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1:05.0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10160 6650 0,'0'35'94,"494"-35"-63,-318 0-16,36 0-15,17 0 16,1 0-16,34 0 16,1 0-16,-107 0 15,89 0-15,0 0 16,-70 0-16,-142 0 16,0 0-16,-52 0 109,-89 0-109,35 0 16,-17 0-16,-35 0 15,-54 0-15,-34 0 16,34 0-16,-17 0 15,-18 0-15,71 0 16,-70-18-16,52 18 16,18 0-16,0 0 15,-18 0 1,106 0-16,18 0 0,-18 0 16,35 0-1,71 0 110,-18 0-125,107 0 16,-90 0-16,37 0 15,-1 0-15,-35 0 16,0 0-16,-18 0 16,-70 0 77,17 0-77,0 0 0,1-17-16,-1 17 15,0 0 1,54 0 109,17 0-109,88-18-16,0 18 15,0 0-15,141-17 16,-52-36-16,-54 53 15,-17-18-15,-18 18 16,-106-35-16,-17 35 16,-124-18 46,53 18-46,-18 0-16,-87 0 15,-1 0-15,53 0 16,-53 0 0,1 18-16,34-1 15,71 1-15,-17-18 16,34 0-16,19 0 16,-1 18-1,18-1 79,18-17-94,70 0 16,53 0-16,35 0 15,54 0 1,-19 0-16,-34 0 15,-1 0-15,1 0 16,-107 0-16,-35 0 16,-70 0 77,-71 0-93,18 0 16,0 0-16,-36 0 16,1 0-16,52 0 15,-34 0-15,34 0 16,53 0-16,-35 0 16,36 0-16,34 0 125,36 0-125,88 36 0,-52-36 15,34 0 1,53 0-16,-87 0 15,-1 0-15,35 0 16,-105 0-16,-36 0 172,-17 0-172,17 0 16,1 35 15,52-35 47,53 17-78,71-17 16,70 18-16,-52-18 15</inkml:trace>
</inkml:ink>
</file>

<file path=ppt/ink/ink1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1:06.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21184 6720 0,'18'0'94,"17"18"-79,18-18 1,-18 0 0,54 0-16,34 0 15,36 0-15,-18 0 16,0 0-16,106 0 15,-71 0-15,18 0 16,-35 0-16,-88 0 16,-36 0-16,-17 0 15,-36 0 63,-105 0-78,-89 0 16,-53 0-16,1 0 16,-1 0-16,36 0 15,52 0-15,-87 0 16,-1 0-16,36 0 16,105 0-1,1 0-15,88 0 16,123 0 31,0 0-32,-17 0-15,34 0 16,-52 0-16,36 0 16,34 0-16,53 0 15,-34 0 1,87 0-16,-17 0 15,52 0-15,-52 0 16,17 0-16,53 0 16,53 0-16,-88 0 15,0 0-15,-17 0 16,-107 0-16,-35 0 16,-35 0-16,-70 0 109,-1 0-109,-35 0 16,-18 0-16,-87 0 15,70 0-15,-36 18 16,1-18-1,34 17-15,36 19 16,36-36-16,17 17 47,53-17-31,35 0-1,-17 0-15,-19 18 16,-34-18-16,35 0 15,0 0-15,0 0 16,-18 0 0,-17 0-16,-54 0 93,-122 0-77,-36 0-16,70 0 16,54 0-16,-1 18 15,36-18-15,-18 0 16,159 0 62,158 0-78,-34 0 16,-72 0-16,125 0 15,87 0-15,-17 0 16,70 0-16</inkml:trace>
</inkml:ink>
</file>

<file path=ppt/ink/ink1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1:08.3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25541 6667 0,'-35'0'63,"70"0"-63,-35 0 31,88 0-15,89 0-16,3227 36 93,-3228-36-93,-140 0 16,-54 0 31,-70-18-47,-106 18 15,0 0-15,17 0 16,-87 0 0,-89 0-16,36 0 15,-89 0-15,-53 35 16,18 1-16,159-19 16,35 1-16,159-18 15,70 0-15,18 18 31,124 17 1,-1-35-17,18 35-15,18-35 16,70 0-16,-52 0 16,-54 0-16,54 0 15,17 0-15,-36 0 16,-17 0-16,-88 0 15,-35 0 1,-36 0 47,-52 0-63,17 0 15,18 0 1,-18 0-16,17 0 15,-16 0-15,-19 35 16,36-35-16,17 0 16,0 18-1,18 0 1,0 17 0,106-35-16,53 35 15,-18-17-15,36-18 16,-19 0-16,19 0 15,-36 0 1,0-53-16,-88 53 16,-36 0-16,1-18 31,-18 1 0,0-19-31,-35 36 16,-18 0-1,-35-52-15,-1 34 16,-69 18-16,-19-18 16,1 18-16,-230 0 15,-193 0-15,-89 53 16,-459 35-16,124-52 16,0 17-16,106 17 15</inkml:trace>
</inkml:ink>
</file>

<file path=ppt/ink/ink1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2:11.5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3387 11518 0,'53'0'109,"2275"371"-30,794-230 14,-2734-141-15,-388-53 16,-1623-529-16,1412 582-62,-72 0-16,-69 0 16,-142 0-1,70 0-15,107 0 16,-1 0-16,19 0 15,16 0-15,19 0 16,34 17-16,160 1 16,52-18 77,18 18-77,88-1 0,106 1-16,36 35 0,17 0 15,-71-53-15,177 17 16,194-17-16,123 0 16,35 0-1,72 0-15,16 0 16,-87 0-16,1428 0 94,-2328 0-16,53 0 15</inkml:trace>
</inkml:ink>
</file>

<file path=ppt/ink/ink1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2:15.2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12418 10442 0,'17'0'15,"19"0"1,-19 0-16,1 0 16,17 0-16,18 0 15,18 0-15,17 0 16,-18 0-1,1 0-15,123 0 16,-88 0-16,194 0 16,-106 0-16,17 0 15,1 0-15,-18 0 16,-70 0-16,-36 0 16,-53 0-16,-17-17 78,-18-1-31,-71 18-47,-35-18 15,-70 1-15,0-1 16,-54 18-16,19 0 15,-19 0-15,36-53 16,53 35-16,-53 1 16,18-18-16,88 35 15,52 0-15,107 0 125,88 17-109,52 36-16,36-18 16,-53-35-16,141 36 15,-52-19-15,122 19 16,142-36-16,-177 0 15,-17 0-15,-106 0 16,-70 0-16,-195 0 78,-70 0-62,-36 0-16,36 0 15,-71 0-15,53 0 16,36 0-16,-1 0 16,36 0-16,70 0 93,36 0-77,105 17-16,89 54 16,-53-71-16,105 0 15,318 35-15,318-35 16,70 0-16,35 0 16,-211 0-1,176 0-15,-141 0 16,141 0-16,-194 0 15,-106 0-15,-176 0 16,564 0 62,-1252 0-31,-53 0-47,-141 0 16,-194 0-16,-8661 0 78,8819 0-63,107 0-15,175 0 16,72 0-16,70 0 94,0 0-94,70 0 15,142 0-15,-89 0 16,142 0-16,211 0 16,423 0-16,71 0 15,159 0-15,141 0 16,-18 0-16,18 0 16,-70 0-16,-125 0 15,-175 0-15,70 0 16,-247 0-1,-176 0-15,352 0 79,-969 0-48,-318-18 0,88 18-31,-9860 0 94,8360 0 0,1765 0-48,88 0-46,0 36 16,35-36-16,17 35 16,19-35-16,-36 0 15,159 0-15,141 0 16,159 0-16,123 0 16,176 0-16,-17 0 15,88 0-15,-17 0 16,-1 0-1,-105 0-15,-194 0 0,-177 0 16,-106 0 0,-193 0-16,-160 0 15,-17 18 110,-35-1-109,-35 1-16,-54 17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7:59.9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3951 12171 0,'0'17'109,"0"1"-109,35-18 16,1 0 0,-1 18-16,-17-18 15,34 35-15,-16-35 16,-36 18 0,53-1-16,-36-17 15,54 0-15,-18 0 16,-36 0-16,19 0 15,-19 18-15,19-18 16,-1 18-16,0-18 16,89 17-16,-71-17 15,-18 0-15,35 0 16,1 0-16,-53 18 16,17-18-16,0 0 15,-17 0-15,35 0 16,0 35-16,52-35 15,19 0-15,-36 0 16,53 0 0,-17 0-16,828 35 125,-864-35-125,-35 0 0,0 0 15,-35 0-15,17 0 16,-17 0 0,17 0-16,18 0 15,-18 0 1,-17 0-16,0 0 15,-1 0 1,1 0-16,-1 0 47,1 0-31,0 0-1,-1 0 1,36 0-16,1694 0 109,-1571 0-109,36 0 16,2328 0 93,-2311 0-93,-53 0-16,54 0 15,-54 0-15,0 0 16,2823 0 93,-2717 0-109,-35 0 16,35 0-16,36 0 16,2680 0 93,-2786 0-93,2275-194 93,-2328 177-93,141-36 15,-265 53-15,36 0-16,35-18 15,52-17-15,-34 17 16,34-17-16,1-18 15,18 53-15,-1-18 16,-35 1-16,-17-1 16,-54 18-16,18 0 15,-17 0 1,17-35-16,18 17 16,-18 18-16,0-35 15,1 35-15,-19 0 16,1 0-16,34 0 0,971 0 125,-970 0-110,-35 0-15,-1 18 16,-34-18-16,69 17 16,672 107 93,-707-89-93,-35-35-16,107 18 140,-178-18-15,19 0-93,-142 0 93,141 0-125,1 17 15,-1-17 16,0 0-31,1 0 16,-19 0-16,1 0 16,-18 0-16,18 0 15,17 18-15,1-18 16,-19 0-16,19 0 16,-1 0 15,0 0-16,-17 0 1,18 0-16,-1 0 16,-35 0-1,35 0-15,36 0 141,70 0-141,-53 0 16,1 0-1,17 0-15,17 0 16,-52 0-16,70 0 15,-35 0-15,0 0 16,0 0-16,670 53 125,-670-53-125,-18 0 0,0 17 16,36-17-1,-36 0-15,1 0 16,-1 0-16,53 0 16,36 0-16,-54 0 15,-17 0-15,35 0 16,-17 0-16,-18 0 15,-18 0-15,18 0 16,0 0 0,0 0-16,0 18 15,17-18-15,900 71 110,-899-71-95,-36 0-15,0 0 16,-17 0 0,0 0-1,-36 0 63,0 0-78,1 0 16,-1 0-16,-35 0 16,-35 0-16,35 0 15,-17 0-15,-54 0 16,54 0-16,-19 0 15,1 0-15,35 0 16,0 0-16,0 0 16,36 0-1,-1 0-15,-35 0 16,0 0 0,-494-18 109,530 18-110,-1 0-15,-17 0 0,17-18 16,71 18 93,-18 0-109,54 0 16,-19 0-16,1 0 15,35 0-15,17 0 16,900 0 109,-1041 0 0,-105 0-125,52 0 16,-70 0-16,0-17 15,18 17-15,-54 0 16,-34 0 0,-601-88 93,795 88-93,-19-18-1,54 18 79,53 0-94,17 0 16,35 0-16,-17 0 15,18-18-15,-19 18 16,1 0-16,53 0 15,723-17 95,-864 17-79,-1 0 0,1 0-15,-1 0 15,1 0-15,-36-18 78,-34 18-79,-54 0-15,18 0 16,17 0-16,-88 0 15,18 0-15,18 0 16,-18 0-16,-36 0 16,-1305-106 109,1447 106-125,-18 0 15,0 0-15,0 0 16,1 0-16,34 0 16,0 0-16,-282 0 125,283 0-110,-19 0 1,19 0-1,-1 0-15,1 0 0,-19 0 16,19 0 0,-1 0-1,36-17 157,-1-1-172</inkml:trace>
</inkml:ink>
</file>

<file path=ppt/ink/ink1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2:32.6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7973 7514 0,'17'-17'31,"1"17"16,0 0-31,-1 0-16,1 0 15,53 0-15,-1 0 16,18 0-1,0 0-15,89 0 16,-54 0-16,36 52 16,-71-52-16,-70 0 15,35 0-15,-36 0 16,1 0-16,17 18 16,-17-18 15,0 0-31,-1 0 15,-52 0 142,-18 0-142,-17-18-15,-1 1 16,18-1-16,-35 1 16,35 17-16,-18-18 15,36 0-15,-18 18 16,18 0-16,17 0 15,1 0 17,-1-35-1,0 17 31,36 18 32,53-35-94,-1 35 16,1-18-16,-1 1 15,71-1-15,-17 0 16,-71 18-16,88 0 16,-124 0-16,36 0 15,-35 0-15,-71 18 125,18 0-109,-53 17-16,35-35 0,17 0 16,-34 35-1,-54-17-15,54 0 16,-1-18-16,1 17 15,-54 1-15,71 0 16,36-18-16,-1 0 16,0 0-16,18 17 15,-17-17 142</inkml:trace>
</inkml:ink>
</file>

<file path=ppt/ink/ink1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2:35.5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8855 8537 0,'0'0'0,"123"-17"16,36-19-16,70 36 16,-70-17-16,17 17 15,-35-18-15,-17 0 16,-1 18-16,-52 0 16,-53 0-16,35-17 15,-18 17-15,-53-36 141,-35 36-126,-35 0-15,35 0 16,-88 0-16,0 0 16,-18 0-16,-35 0 15,35 0 1,-35 0-16,-70 0 16,-36 0-16,35 0 15,1 0-15,-1 0 16,71 0-16,18 0 15,-1 0-15,72 0 110,105 18-63,123 17-32,741 195 32,-723-213-47,71 36 16,0-17-16,35 16 15,-71-52-15,0 0 16,1 18-16,-89-18 16,-70 0-16,-1 0 15,-52 0 63,-35 0-62,-36 0-16,-18 0 16,-17 0-16,0 0 15,70 0-15,19 0 16,-1 0-16,158 0 203,72 0-187,123-53-1,-36-17-15,-52 70 0,105 0 16,19-53 0,-19 53-16,1-18 15,-142 18-15,-53 0 16,-105 0-16,-18-18 78,-53 18-62,-53 0-16,-35 0 15,-106 0 1,-3545 36 78,3704-36-94,70 0 0,18 17 78,18 19-63,35-36-15,35 0 16,35 0-16,1041 0 47,-811 0-32,-35 0-15,52 0 16,-88 0-16,-105 0 16,-1 0-16,-105 0 15,-124 0 79,-53 0-78,-88 17-16,-18 36 15,18-35-15,0 35 16,18-53-16,158 17 62,36-17-15,52 0-47,1 0 16,-18 0-16,0 0 16,0-35-16,35 35 15,-70-18-15,-54 18 94,1 0-78,17 0 15,18-17 63,18 17-94,17-18 15,36 18-15,35-53 16,-53 53-16,70-17 15,0 17-15,-87-18 16,17 0-16,-18 1 156</inkml:trace>
</inkml:ink>
</file>

<file path=ppt/ink/ink1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2:46.3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6809 11871 0,'35'0'63,"18"0"-47,-36 0-1,54 0-15,0 0 16,-1 0-16,-17 0 15,35 0-15,-17 0 16,17 0-16,0 0 16,0 0-16,-17 0 15,-1 0-15,-17 0 16,0 0-16,0 0 16,-35 0-16,-1 0 15,1 0 1,-18-18 93,-70 1-109,-1-36 16,18 53-16,18-18 15,-53 0-15,17 1 16,1 17 0,-19-35-16,36 17 15,-70-17-15,52 17 16,36 0-16,-18 1 16,36-1-16,-1 0 187,36 18-93,34 0-94,37 0 15,87 18-15,-70 0 16,35-18-16,-53 17 16,-35-17-1,18 36-15,-54-36 16,-70 0 109,-35-18-125,0 18 0,17 0 16,19 0-16,-72 0 15,-17-18-15,17 1 16,-52 17-1,53-36-15,34 36 16,-16-17-16,16-18 94,442 123 0,-141 18-94,-53-36 15,52-52-15,36 70 16,18-53-16,-1 18 15,-17-18 1,-53 1-16,18-36 0,-53 17 16,-89 19-16,-70-19 109,-88 1-93,-106 52-16,53-34 15,-71-1-15,-35 0 16,106-35-16,-35 0 16,-1 0-16,107 0 15,-54 0-15,19 0 16,69 0-16,1 0 15,0-17-15,52 17 141,72 0-125,52 0-1,70-18-15,-34 18 16,87 0-16,89 0 16,18 0-16,105 0 15,71 0-15,-71 0 16,-106 0-16,1 0 15,-177 0-15,-124 0 16,-105-18 62,-71 18-62,0 0-16,-35 0 15,53 0-15,-88 0 16,52 0-16,-17 0 16,-35 0-16,52 0 15,-87 0 1,34-35-16,18 17 16,71 18-16,35 0 15,36 0 1,-1 0-16,71 0 125,17 0-125,72 0 15,87 0-15,0 0 16,-52 0 0,193 0-16,53 0 15,-70 0-15,70 0 16,-52 0-16,-54 0 16,-105 0-16,-36 0 15,-140 0-15,-125 0 78,1 0-62,-35-70 0,-159 17-16,140 53 15,-175 0-15,-441-35 16,-336-53-16,335-18 15,195 0-15,-18 53 16,70-18-16,107-17 16,70 35-16,211 36 15,54-1-15,87 18 63,1 0-48,35 0-15,0 0 16,-36 0-16,36 0 16,18 0-16,-1 0 15,36 0 1,53 18-16,-36-1 16,142 36-16,-36-53 15,-88 0-15,159 0 16,0 0-16,53 0 15,70 0-15,-105 0 16,-36 0-16,-18 0 16,-52 0-16,-159 0 15</inkml:trace>
</inkml:ink>
</file>

<file path=ppt/ink/ink1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3:34.1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19403 3334 0,'0'-36'47,"17"36"-47,89-35 15,35 18-15,71-1 16,-53 0-16,158-17 16,177 17-16,159 18 15,17 0-15,-70 0 16,-124 0-16,124 0 16,70 0-1,-17 0-15,-159 0 16,-71 0-16,-106 0 15,-52 0-15,-89 0 16,-70 0-16,-106-17 78,-70-1-62,-71 18-1,17-18 1,-52 18-16,-124 0 16,-141 0-16,-282 0 15,-1 0-15,-228-52 16,352 52-16,-17 0 16,264 0-16,-17 0 15,87 0-15,125 0 16,105 0-16,18 0 15,105 0 48,71 0-63,71 0 16,17 0-16,-52 0 15,87 0-15,36 0 16,-18 0-16,18 0 15,-18 0-15,-17 0 16,-18-18-16,-159 18 16,-35-18-1,-53 1 17,-35 17-32,-142-36 15,-193 19-15,-248-54 16,-122 36-16,-36 35 15,-1 0 1,1 0-16,0 0 0,176 0 16,230 0-1,194 0-15,123 0 0,88 0 63,124 0-63,123 0 15,-70 0-15,282 0 16,811 0-16,-635 0 16,-70 0-16,-71 0 15,-194 0-15,-53 0 16,-70 17-16,-159-17 16,-71 36 46,-52-19-62,-18 1 16,-18 53-16,0-36 15,-53 53-15,89 0 16,17-35-16,-18 35 16,53-35-16,18-35 15,0 35-15,0 17 16,53-17-16,53-17 15,71 17-15,-54-36 16,71 1-16,-106-1 16,-52-17-16,-54 0 62,-211 0-46,-1 0-16,-228 0 15,-71 0-15,-18 0 16,0 0-16,124 0 16,105 0-16,89 0 15,194 0-15,229-17 63,0 17-63,141-18 0,106-17 15,53 0-15,-71 35 16,-106 0-16,-70-18 16,-70 0-16,-142 18 15,-35-17 17,-176 17-17,-18 0-15,-106 0 16,-88 0-16,17 0 15,54 0 1,158 0-16,141 0 16,71 0-1,812 0 17,-389 0-17,0 0-15,18 0 0,-141 0 16,17 0-1,-52 0-15,-54 0 16,-123 0-16,-105 0 16,-19-18 15,-34 18-15,-142-35-16,-53 35 15,71 0 1,-71 0-16,18 0 0,18 0 15,70 0-15,89 0 16,-1 17-16,0 1 16,18 17-1,0-17-15,0 17 16,0-17-16,0 0 16,0 17-16,36 0 15,-1-17-15,71 17 16,-36-35-16,1 18 15,-18-18-15,-36 0 16,-34 0 47,-142 0-48,-106 17-15,71 54 16,-35-36-16,53-17 15,140-18-15,54 17 32,176-17-17,18 0-15,105 0 16,-17 0-16,35-35 16,-70-71-16,-54 0 15,-52 1 1,-106 87-16,-53 0 15,0 1-15,0-19 16,-53-17-16,-141-17 16,-53 70-16,36 0 15,-107 0-15,-35 0 16,18 0-16,71 0 16,158 0-1,70 0-15,19 0 16,70 0 15,53 0-15,-36 0-16,1 0 15,-18 0-15,17 0 16,-17 0-16,-35 0 16,-177 0 62,-53 0-78,-70 0 15,70 0-15,-105 0 16,-1 0 0,-17 0-16,53 0 15,123 0-15,142 0 16</inkml:trace>
</inkml:ink>
</file>

<file path=ppt/ink/ink1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3:40.8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3422 8114 0,'-18'0'78,"106"0"-31,-70 0-31,53 18-16,-18-18 15,0 17-15,70 18 16,-17-17-16,17-18 16,18 18-16,1 17 15,52-35-15,-18 35 16,36-35-16,-36 18 16,36 0-16,17-18 15,18 17-15,-53-17 16,53 0-1,758 0 32,-899 0-47,18 0 16,34 0-16,-69 0 16,52 0-16,-71 0 15,36 0-15,-35 0 16,422 18 31,37 35 0,-442-53-32,18 0-15,17 0 0,-35 0 16,71 0-16,17 0 15,-34 0-15,34 0 16,-17 0 0,17 0-16,1 0 0,-54 0 15,512 0 32,-547 0-31,-35 0-16,0 0 15,18 0-15,-36 0 16,35 0 0,-17 0-16,-35 0 0,17 0 15,1 0-15,-54-53 235,-88 0-235,-53-18 15,1 36 1,-89-71-16,0 106 16,35 0-16,-1552-88 46,1464 88-46,18 0 16,35 0-16,18 0 16,88 0-16,70 0 15,-17 0-15,35 0 16,35 0 78,1 0-16,-1 0-63,-17 0 1,0 0-16,17 0 16,-35 0-16,0 0 15,18 0-15,-1 0 16,-16 0-16,-19 0 16,36 0-16,-1 0 15,1 0-15,0 0 16,-36 0-16,-317 0 47,300 0-32,35 0-15,0 0 16,-35 0-16,35 0 16,-17 0-16,-407 71 46,354-54-30,35 1-16,-36-18 16,36 18-16,0-18 0,-71 0 15,36 0 1,-1 17-16,-70-17 16,71 18-16,-89-18 15,71 0-15,-106 0 16,71 0-16,-19 0 15,19 0-15,-424 0 47,547 0-31,-70 0 78</inkml:trace>
</inkml:ink>
</file>

<file path=ppt/ink/ink1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4:00.4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7673 9878 0,'0'-18'62,"35"18"-46,512 0 31,-371 0-32,-17 0-15,35 0 16,-17 0-16,69 0 16,-104 0-16,87 0 15,-53 0-15,36 0 16,-36 0-16,1 0 15,-1 0-15,1394 0 63,-1341 0-47,-88 0-1,-17 0-15,-36 0 16,-17 0-16,-1 0 15,-35 0-15,36 0 16,0 0-16,-19 0 16,37 0-16,17 0 15,-36 0-15,1 0 16,-54 0-16,107-18 16,-71 1-16,-18 17 31,-17 0-31,34 0 0,-16 0 78,34 0 47,301 0-63,-318 0-62,-18 0 16,18 0 0,0 0-16,0 0 0,0 0 15,0 0-15,35 0 16,-53 0 0,36 0-16,-1 0 15,1 0-15,-54 0 16,1 0-16,0 0 15,-1 0-15,36 0 16,-18 0-16,1 0 16,34 0-16,-34 0 15,16 0-15,107 0 94,-141 0 484,-18 35-515,-35 18-63,17-53 31,-17 35 31,35 1 313,70-36-375</inkml:trace>
</inkml:ink>
</file>

<file path=ppt/ink/ink1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4:01.9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17074 9913 0,'18'0'94,"1199"0"-32,-829 0-46,159 0 0,0 0-16,53 0 15,476 0 1,-706 0-16,-53 0 16,1 35-16,17-17 15,-106 17-15,36-17 16,-142-18-16,-34 0 15,-1 0-15,-71 0 16,19 0 406,17 0-406,-36 0-16,54 0 15,-1 0-15,-52 0 16,35 0-16,-18 0 15,-17-18-15,35 1 16,-36 17-16,1 0 78,0 0 0,-1 0-15,1 0-1</inkml:trace>
</inkml:ink>
</file>

<file path=ppt/ink/ink1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4:21.8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7779 11571 0,'35'0'78,"18"0"-78,35 0 16,53 0-16,-17 0 15,70 0-15,53 0 16,-106 0-16,88 0 16,2241-53 46,-2329 53-46,-53 0-16,-35 0 15,-36 0-15,19 0 16,-19 0 31,1 0-47,0 0 15,-1 18-15,1-18 16,-71 0 187,-35 0-187,35 0-16,0 0 15,-18 0-15,18 0 16,-35 0-16,18 0 16,-1 0-16,1 0 15,-36 0-15,-18 0 16,1 17 0,35 1-16,-36-18 15,-52 18-15,17-18 16,18 53-16,-406 35 78,477-88-78,-1 0 16,18 0-16,18 17 15,0-17-15,17 0 16,-53 18-16,36-18 15,17 0-15,1 18 16,-36-18-16,-18 0 16,18 0-16,-476 106 78,459-106-78,17 0 15,35 0-15,-35 0 16,0 0 0,-35 0-16,70 0 0,-17 0 15,0 0-15,17 0 16,-17 0 0,17 0-16,-17 0 15,-18 0-15,18 0 0,0 0 16,17 0-1,0 0-15,36 0 172,0 0-156,52 0-16,-35 0 16,36 0-16,-36 17 15,36-17-15,17 0 16,-17 0-16,-1 0 15,18 0-15,0 0 16,36 0-16,-71 0 16,88 0-1,1111 124 48,124-36 31,-1323-88-79,53 0-15,-53 0 16,35 0-16,-17 0 15,52 18 1,-17-18-16,-18 0 0,36 0 16,475 0 77,-616 0 157,-1 0-218,-17 0-32,-18-36 15,35 36-15,-35-35 0,-17 35 16,34-35 0,-34 35-16,-1 0 15,-211-106 48,264 106-63,1 0 15</inkml:trace>
</inkml:ink>
</file>

<file path=ppt/ink/ink1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4:27.5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14340 11677 0,'124'0'78,"52"-53"-47,-123 53-15,18-53-16,-1 35 15,1 18-15,-1 0 16,-34 0-16,17-17 16,0-1-16,-1 18 15,1 0-15,0-17 16,0 17-16,-18 0 16,18 0-16,36 0 15,-19-18-15,1 0 16,-1 1-16,-52 17 15,70 0 1,-53 0-16,1-36 16,-19 36-16,-52 0 156,17 0-140,-17 0-16,17 0 15,1 0-15,-1 0 16,1 0-16,-36 0 15,0 0-15,-36 0 16,-34 36-16,0-1 16,-89 18-1,71 0-15,-36 0 16,72-18-16,52-17 16,-18-1-16,18 1 15,0 17-15,0-17 31,71-1 94,952 72-46,-741-19-79,-105-70 0,-1 18 15,54-1 1,1340-17 78,-1394 0-79,89 0-15,123 0 94,-300 0-94,-17 0 16,-36 0 93,-35 0-93,-35 0-16,-88 0 15,52 0-15,-1551 0 78,1498 0-78,-511-17 78,635-18 1,71 35-17,70 0-62,-17 0 16,123 0-1,-18 0-15,89 0 0,2187 0 78,-2241 0-78,-34 0 16,-19 0-16,-52 0 16,0 0-1,-53 0-15,17 0 16,-17 0-16,-35 0 0,35 0 16,18 0-1,52 0-15,-17 0 16,35 0-16,35 0 15,-52 35-15,87-18 16,1783-17 62,-1642 0-78,-34 0 0,52-17 16,124-1-16,0-17 15,18-36 1,-89 71-16,-88-17 16,-53 17-16,-70-18 15,776-53 63,-953 54-78,0 17 16,935-18 62,-828 18-62,-19 0-16,18 0 0,-53 0 15,18 0 1,35 0-16,-52 0 16,69 0-16,-17 0 15,-17 0-15,52 0 16,1 0-16,-36 0 16,17 0-16,37 0 15,-1-17 1,0-19-16,17 36 0,1 0 15,-18 0 1,18 0-16,-36 0 16,0 0-16,1-17 15,193-36 1,-193 35-16,-1 0 16,688 1 62,-846 17-78,0 0 15</inkml:trace>
</inkml:ink>
</file>

<file path=ppt/ink/ink1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4:31.2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7285 15099 0,'0'0'16,"35"0"30,-17 0-30,17 0-16,18 0 16,0 0-16,70 0 15,1271-194 63,-1147 194-62,-18 0-16,53 0 16,-35 0-16,935 0 93,-1200 0 32,1 0-109,-1 0-16,0 0 16,-17 0-16,-53 0 15,-2099 0 63,1957 0-62,-475-53 78,687 53-79,1 0-15,-19 0 16,1 0-16,17-18 16,36 18 124,35 0-124,0 0-16,17 0 16,54 0-16,-36 0 15,36 0-15,-1 36 16,18-36-16,2646 70 94,-2804-70-1,-19 0-93,1 0 16,-36 0-16,1 0 16,-1 0-16,-1798 35 93,1604-35-77,0 0-16,124 0 16,-53 0 62,194 36-16,36-19-46,87 1-16,1676 53 94,-1816-71 31,-19 0-110,19 0 16,-19 0-31,1 0 32,17 0-17,-17 0-15,0 0 16,17 0-16,-987 0 94,828 0-94,89 0 15,0 0-15,53 0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8:03.4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3757 14093 0</inkml:trace>
</inkml:ink>
</file>

<file path=ppt/ink/ink1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4:34.6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20391 14940 0,'-36'0'16,"72"0"-16,-89 0 15,35 0 79,53 0 31,1 0-109,34 0-16,-35 0 15,36 0-15,-18 0 16,-18 0-16,89 0 16,-89 0-16,53 0 15,-17 0-15,17 0 16,0 0 0,0 0-16,-17 0 15,-1 0-15,-17 0 0,-35 0 16,52 0-16,1 0 15,-18 0 1,0 0-16,582 0 94,-582 0-79,35 0-15,0 0 16,-17 0-16,-36 0 16,53 0-16,-17 0 15,-18 0-15,-18 0 16,35 0 0,-17 0-16,0 0 0,776 88 93,-776-88-77,-17 0-16,-1 0 16,0 0-16,89 0 15,-107 0-15,36 0 16,-35 0-16,35 0 15,-18 0-15,18 0 16,-36 0 0,1 0-16,35 0 15,-18 0 1,1 0-16,-19 0 16,54 18-16,-36-18 15,0 0 1,1 0-16,-19 0 15,36 0 1,0 0-16,-18 0 16,-17 0-16,35 0 15,-18 0-15,0 0 16,1 0 0,34 0-16,-52 0 15,0 0-15,17 0 16,-17 0-16,17 0 15,53 0 79,0 0 16</inkml:trace>
</inkml:ink>
</file>

<file path=ppt/ink/ink1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4:35.9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25665 15046 0,'17'0'32,"1"0"-32,17 0 15,18 0-15,35 0 16,0 0-16,1 0 15,-1 0-15,88 0 16,-52 0-16,-54 0 16,54-53-1,-71 53-15,0 0 16,-18 0-16,0 0 16,-35-18 46,-35 18-46,-71-35-16,0 35 15,-88-53-15,-70 53 16,-1 0 0,89 0-16,34 0 15,19 0-15,70-17 94,1923-248 15,-1694 265-109,71 0 110,-282 0-95,-18 0-15,35 0 0,-70 0 16,18 18-16,-36 17 16,-529 353 77,635-353-93,-18-17 16,-52 0-16,52-1 16,-17 1-16,17-1 15</inkml:trace>
</inkml:ink>
</file>

<file path=ppt/ink/ink1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4:37.4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29968 15152 0,'0'0'16,"-88"-18"-16,-159 18 16,124-35-16,-54 35 15,-34 0 1,-19 0-16,-34 0 0,123 0 16,-618 70 77,812-70-77,106 0-16,-36 0 16,107 0-16,-19 0 15,1677-194 79,-3582 283 15,1571-54-109,70-35 32,882-247 77,-811 247 47,17-18-156,36-17 16,34-36-1,-52 19-15,-35 52 16,17-36-16,-70 36 109,-89 0-109,-34 0 16,-72 0-16,-34 0 16,52 0-16,124 0 15,53 0 79,88 0 0</inkml:trace>
</inkml:ink>
</file>

<file path=ppt/ink/ink1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5:02.67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25382 14958 0,'194'-36'62,"-123"1"-46,88 18-16,-18-19 15,53 1-15,0 0 16,53-36-16,-71 36 16,36 17-16,-89 1 15,1-36-15,-18 53 110,-1888 194 30,1764-194-140,18 17 94,0 1-94,36 17 16,-1-17-16,18-18 15,35 0 1,0 0-16,36 18 16,-54-18-16,1 17 15,-36-17-15,-17 18 16,17-18-16,-105 17 156,17 1-156,-88 35 16,-18 0-16,35-18 15,54-17-15,-18 52 16,52-52-16,19-18 94,1181 53-1,-1041-53-77,-35 0-16,-35 0 16,0 0-16,-35-18 109,-36 18-78,1 0-15,-36-35 0,17 35-16,-16-18 15,-72 18-15,18 0 16,-53-17-16,36 17 15,17 0-15,36 0 16,-1 0-16,36-18 16,88 18 77,0 0-77,52 0-16,72 0 16,-18 0-16,17 0 15,0-35-15,36 0 16,-88-18-16,105 35 94,-247 18-63,-17 0-15,-36 0-16,-317 71 93,459-71-46,35-18-31,105-53-16,3776-317 125,-4852 335 0,-1022 389-31,2646-301 15,-618-35-109,70 0 16,-34 0-16,-1 0 0,-52 0 15,-54 0 1,-35 0-16,-17 0 0,-53 17 94,-18 19-94,-35-36 15,-36 35-15,1 18 16,17 0-16,-88 17 15,35-17-15,71-35 16,-71 53-16,124-54 16,35 1 31,53-18-47,53 0 15,17 0-15,18 0 16,-17 0-1,-1 0-15,54 0 16,-89 0-16,-35 0 16,-36 0-16,1 0 15,0 0 1,-71-35 31,-71 17-32,-52-17-15,-36 35 16,-17 0-16,0 0 16,70 0-16,-35 0 15,-18 0 1,159-36 78,1658-140 15,-1605 158-109,-106 1 47,-35 17-47,-141 0 16,18 0-16,-72 0 15,54 0-15,18 0 16,-1 0-16,0 0 15,71 0-15,18 0 16,70 0-16,106 17 78,124-17-62,-71 0-16,35 0 0,88 0 15,-17 0 1,-36 0-16,71 0 16,-35 0-16,335 0 93,-547 0-77,-106 0-16,-35 0 16,-1693 212 77,1922-212-61,53 0-32,124 0 15,-71 0-15,36-18 16,2186-528 78,-2416 546-47,-70 0-32,-106 0-15,17 0 16,-70 0-16,-36 0 15,-952 88 79,3228-18 16,-1552-70-110,193 0 0,-175 0 15,1428-106 79,-1887 106-63,-89 0-31,-158 0 31,70 53-31,-1834 300 94</inkml:trace>
</inkml:ink>
</file>

<file path=ppt/ink/ink1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6:56.5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9190 10654 0,'35'0'94,"371"0"-48,-336 0-30,1 0-16,17 0 16,53 0-16,-53 0 15,71 0-15,-18 0 16,-17 0-16,35-71 16,-36 71-1,-35-17-15,0 17 0,-35-18 16,0 18-16,35 0 15,-35 0 1,-17-18-16,52 1 16,18-1-16,-18 18 15,18-53-15,-18 53 16,-18-35-16,1 35 16,-18 0-16,0 0 15,-36 0-15,19 0 16,17 0-16,-18 0 15,18 0-15,0 0 16,564-53 47,-458 53-63,-71 0 15,0 0-15,0 0 16,-35 0-16,71 0 15,-18 0-15,-18 0 16,18 0-16,17 0 16,36 0-16,17 0 15,-35 0 1,36 0-16,-18 0 16,17 0-16,-88 0 0,829 0 62,-793 0-46,-1 0-16,-17 0 15,18 0-15,-54-18 16,89 1-16,-71-19 16,0 36-16,18 0 15,-18 0-15,36-35 16,846-53 109,-988 88 31,-70 0-156,18 0 16,-1 0-16,-35 0 15,-17 0-15,-54 18 16,-34 17-16,-1271 141 78,1358-176-78,54 0 16,-18 0-16,0 0 15,-36 0-15,36 0 16,-688 0 31,688 0-32,-36 0 1,18 0-16,-52 0 0,34 0 16,-52 0-1,35 0-15,17 0 16,54 0-16,17 0 0,35 0 16,-17 0-1,105 18 173,-34 35-173,122-53-15,-17 17 16,18 1-16,70 17 16,-70-35-16,53 0 15,17 0-15,0 0 16,-17 0-16,846 0 62,-934 0-62,52 0 16,-87 0-16,34 0 16,18 0-16,-53 0 15,-17 0-15,-18 0 16,70 0-16,-70 0 15,53 0-15,1023 0 94,-565 0 0,-546 0-78,53 0 280,-36 0-296,35 0 16,-34 0-16,-19 0 31,1 0 79,-18-17-63,-18-1-47,-70-35 15,70 36-15,-87-19 16,52 19-1,-194-1-15,35-53 16,36 71-16,-1-17 16,1-18-16,17 35 15,18 0-15,53 0 16,35 0-16,18 0 16,52 17 124,36-17-124,0 0-16,71 0 15,-36 0-15,0 18 16,18-18-16,-18 0 16,-70 17-16,17-17 15,0 0-15,18 0 16,-18 18 15,1-18-31,-54 0 110,-194 35-95,-17 1-15,-53 34 16,53-35-16,-636 177 31</inkml:trace>
</inkml:ink>
</file>

<file path=ppt/ink/ink1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7:01.7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8043 11254 0,'-511'-18'62,"1022"36"-62,-969-36 109,546 71-109,35-35 16,54-18-16,-1 0 16,1517 0 46,-1516 0-62,-89 0 16,18-18-16,-141 18 109,-1 0-93,-34 0-16,17 0 15,0 0-15,-88 0 16,-18 0-16,-17 0 16,70 0-16,-141 0 15,18 0-15,-36 0 16,71 0-16,-53 0 16,-123 0 46,405 18-15,71-1-47,-36 18 16,19-35-16,1269 89 62,-1200-89-46,-16 0-16,-54 0 15,-35 0-15,-89-18 94,-52 18-78,-71-18-16,-17 18 15,-18 0-15,-106 0 16,-106 0-16,89 0 16,-53 18-16,105 0 15,177-1-15,70-17 31,18 18-15,35-18-16,495 0 31,-425 0-15,195 0 0,229 0 46,-476 0-46,36 0-16,16-35 15,19 17-15,-71 0 16,106 1-16,-71 17 16,18-36-16,-18 19 15,-35 17-15,-18 0 16,-17 0 62,17 0-62,53-18 93,-35 18-109,0-35 16,0 17-16,0 18 15,-18 0-15,-17 0 16,-1-17 15,-17-1 0,-35-35-31,-18 18 16,18 17 0,0 0-16,-1 1 15,-17-1-15,-52 1 16,-1-1-16,-71 18 15,54 0 1,-18 0-16,-124 0 16,142 0-16,-54 0 15,195 0 79,35 0-78,17 18-16,-17-1 15,0-17-15,-18 18 16,18-18-16,-35 0 16,-36 0 77,-17-18-93,-88-17 16,52 0-16,-52 35 16,87-18-16,-87 18 15,35 0-15,-36 0 16,18 0-16,36 0 15,-36 0-15,35 0 16,-105 0 47,158 0 30,36 0-93</inkml:trace>
</inkml:ink>
</file>

<file path=ppt/ink/ink1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7:05.0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11642 12453 0,'0'18'110,"829"-18"-32,-671 0-78,19 0 0,-1 0 15,18 0-15,-35 0 16,70 0 0,-88 0-16,18-18 15,-35 18-15,-36 0 16,0 0-16,0 0 15,-17 0-15,546 0 79,-529 0-79,-35 0 15,18 0-15,17 0 16,-53 0-16,106 0 15,-70 0-15,-1 0 16,36 0-16,-17 0 16,-37 0-16,37 0 15,-19 0-15,-35 0 16,54 0-16,-1 0 16,0 0-1,18 0-15,-53 0 0,35 0 16,18 0-16,-18 0 15,-53 0 1,1 0-16,16 0 16,-34 0-16,17 0 15,-17 0-15,17 0 16,18 0-16,-17 0 16,546 35 46,-547-35-46,18 0-16,-36 18 15,1-18-15,0 0 0,17 0 16,0 0 0,-17 0-16,0 0 15,52 18-15,-52-18 16,17 0-16,0 0 15,-17 0-15,0 0 16,-1 0-16,1 0 16,35 0-16,-18 35 15,-17-35-15,35 0 16,0 0 0,17 18-16,18-18 0,-17 0 15,-36 0 1,18 0-16,0 0 15,0 0-15,0 0 16,-36 0-16,1 0 16,35 0-16,-18 17 15,-17-17-15,35 0 16,-36 0-16,1 0 16,-88 0 280,17 0-296,0 0 16,-36 0-16,-34 0 16,35 0-1,-36 0-15,1 0 16,-1 0-16,1 0 16,-18 0-16,17 0 15,-52 0-15,35 0 16,-36 0-16,19 0 15,-812 0 48,846 0-47,1 0-16,52 0 15,-17 0-15,0 0 16,17 0-16,18 0 15,0 0-15,0 0 16,18 0-16,-35 0 16,52 0-16,0 0 15,-35 0-15,0 0 16,18 0 0,-35 0-16,52 0 0,-17 0 15,-1 0-15,1 0 16,0 0-1,0 0-15,17 0 16,-53 0-16,36 0 16,0 0-16,0 0 15,-18 0-15,-36 0 16,-598 0 78,634 0-79,-36 0-15,36 0 16,1 0-16,-19 0 16,0 0-16,-17 0 15,53 0-15,-88 0 16,34-35-1,1 35-15,18-18 0,-19 18 16,19 0-16,17 0 16,18 0-16,-1 0 15,19 0-15,-1 0 125,0 0-109,1 0-16,-18 0 16,17 0 93</inkml:trace>
</inkml:ink>
</file>

<file path=ppt/ink/ink1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7:07.0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2452 13458 0,'0'-17'47,"247"17"31,-194 0-62,52 0-16,-34 0 15,53 0-15,-1 35 16,-52-35 0,70 0-16,35 0 0,-70 0 15,70 0-15,336 18 94,-442-1-94,1-17 0,-36 0 16,18 18-16,88-18 15,-53 0-15,-17 0 16,52 0-16,-34 0 15,-19 0-15,18 0 16,1 0-16,-37 0 16,1 0-16,-35 0 15,17 0 1,-17 0-16,53 0 0,-54 18 16,1-18-16,35 0 15,-18 0 1,0 0-16,1 0 15,16 0-15,1 0 16,-17 0-16,17 0 16,-18 0-16,106 0 15,-88 0 1,53 0-16,-53 0 16,0 0-16,-36 0 15,18 0-15,-17 0 219,35 0-203,18-53-1</inkml:trace>
</inkml:ink>
</file>

<file path=ppt/ink/ink1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7:09.8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13388 13353 0,'35'0'188,"36"17"-173,52-17-15,1 36 16,17-36-16,88 0 16,18 0-16,-53 0 15,53 0-15,-106 0 16,36 0 0,-89 0-16,-71 0 15,-34 0 95,-89 0-110,18 0 15,-1 0 1,-69 0-16,52 0 0,-53 0 15,18 0 1,-88 0-16,-106 0 16,52 0-16,72 0 15,-19 0-15,-440 35 78,705-35 1,1 0-64,105 0-15,-53 0 16,88 0-16,-17 0 15,1623 0 79,-1765 0-94,1 0 16,0 0-16,17 0 156,18 0-140,-18 0-1,0 0-15,18 0 16,-35 0-16,35 0 16,-18 0-16,0 0 15,-17 0-15,0 0 16,-36 0 171,-35-18-187,18 1 16,0-19-16,-36 36 16,-17-35-16,-36 35 15,1 0-15,-18 0 16,17 0-16,-17 0 15,-71 0-15,89 0 16,-89 0-16,-70 0 16,123 0-1,18 0-15,18 0 16,70 0 62,600 35 0,-406 18-62,-18-53-16,89 0 15,-36 0-15,1 0 16,-36 0-16,-88 0 16,0 0-16,-18 0 15,18 0-15,-36 0 16,1 0-16,0 0 16,-1 0-16,1 0 15,0 0-15,17 0 31,-17 0-15,-1 0 0,1 0-16,17 0 15,-17 0-15,17 0 16,-17 0-16,17 0 16,-17 0-16,-1 0 15,1 0-15,0 0 16,-1 0-16,18 0 15,-17 0 1,0 0-16,17 18 31,-17-18-15,17 0 62</inkml:trace>
</inkml:ink>
</file>

<file path=ppt/ink/ink1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7:20.5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2364 9349 0,'53'0'125,"599"-36"-78,124 36-16,-599 0-15,-54 0-16,18 0 15,71 0 1,-106 0-16,70 0 16,-52 0-16,52 0 15,-88 0-15,36 0 16,-1 0-16,-70 0 15,-35 0 1,-1 0 0,1 0-1,-53-17 173,-18-1-173,-35 18-15,17-18 16,-52 1-16,-19-1 16,19 18-16,-53-53 15,17 53-15,35-17 16,-17-1-16,53 18 16,-18 0-16,36-18 15,-19-17-15,37 35 16,16 0-1,-17 0-15,0 0 16,36 0-16,-18 0 16,17 0-16,0 0 15,1 0-15,-1 0 16,-35 0 0,-18 0-16,36 0 15,-18 0-15,36 0 16,-1 0-16,0 0 15,1 0-15,-1 0 32,0 0-32,-17 0 15,18 0-15,-19 0 16,19 0-16,-54 0 16,-388 18 30,371-18-46,0 0 0,-88 0 47,229 0 125,1340 176-62,-1217-176-110,-17 0 15,-53 0-15,18 0 16,-54 18-16,54-18 15,-36 0-15,0 0 16,-18 0-16,19 0 16,-54 0-1,36 0-15,-19 0 0,37 0 16,-1 0 0,-18 0-16,36 0 15,18 0-15,-36 0 16,35 0-16,1 0 15,476 0 32,-512 0-31,53 0-16,-18 0 0,-34 0 16,-19 0-1,36 0-15,617 0 47,-599 0-31,-1 0-16,53 0 15,1 0-15,-36 0 16,-18 0-16,19 0 16,-54 0-1,70 0-15,-16 0 16,-19 0-16,53 0 0,1 0 15,-1 0 1,1 0-16,-54 0 16,18 0-16,-17 0 15,34 0-15,-52 0 16,-18 0-16,18 0 16,-53 0-16,212 0 62,-212 0 32,-124 0 78,-2628-89-63,2523 89-109,-53 0 16,52 0-16,71 0 15,18 0-15,71 0 16,-36 0-16,35 0 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8:08.4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6350 15117 0,'0'0'31,"35"0"16,3705-318 125,-3705 318-156,-35-18-16,35 18 15,-17 0 1,0 0-1,-1 0-15,-34 0 172,-1 0-156,0 0 0,1 0-16,-54 0 15,1 0-15,-89 0 16,-71 0-16,-34 18 15,17 53 1,-18-54-16,89 36 16,-459 18 15,564-71-31,-17 0 16,-300 0 124,388 17-93,18-17-16,-1 0-15,-17 18-16,53-18 16,-35 18-1,17-18-15,36 17 16,17 1-16,2452 299 156,-2381-317-156,0 53 16,17-35-16,-53-18 0,18 0 15,265 0 126,-494 0-63,17-18-62,-87-17-16,17-18 15,-3475-141 126,3598 194-141,53 0 141,53 0-141,71 18 15,-35-18-15,2998 35 141,-3087-35-110,0 0-31,-17 0 16,793-18 124,-687 18-124,-18 0-16,17-17 16,-52-1-16,17 18 15,18-18-15,-18 18 16,-35 0-16,53 0 15,70 0-15,-53-17 16,1 17-16,582-35 156,-777 35-31,0 0-109,1 0-16,-36 0 16,-35 0-16,-106 0 15,-5944 317 126,6208-317-32,36 0-109,0 0 16,53 0-16,17 0 15,1 0-15,70 0 16,53 0-16,2734-176 156,-2911 176-156,1 0 0,17 0 16,1976 0 125,-1923 0-126,723-89 126,-846 89-110,0 0-31,-1 0 16,36 0-16,-35 0 15,35 0-15,0 0 16,-18 0 0,-17 0-16,17 0 15,-17 0-15,-1 0 16,1 0-16,-1 0 15,36 0 1,0 0 156,-423-52-78</inkml:trace>
</inkml:ink>
</file>

<file path=ppt/ink/ink1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8:33.7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8661 4163 0,'35'0'16,"-17"0"30,-1 0-46,1 0 16,0 0-16,-1 0 16,1 0-16,17 0 15,-17 0-15,17 0 16,36 0 0,-1 0-16,18 17 15,-17 1-15,35-18 16,17 18-16,-70-18 15,53 0-15,-36 0 16,1 0-16,-18 17 16,-35-17-16,52 0 15,54 18 1,-89 0-16,88-18 16,-70 0-16,35 17 15,-17-17-15,52 0 16,124 53 15,-229-53-15,-53 0 124,17 0-124,-17 0-16,0 0 16,-1-17-16,-17-1 15,-35 0-15,-176-70 47,193 70-47,18 18 16,-17-17-16,34 17 15,-34-18 1,17 18-16,18 0 16,-36-18-16,-17 18 15,17 0-15,18 0 16,0 0-16,1 0 15,-1 0-15,0 0 16,17 0-16,-34 0 16,35 0-1,-1 0-15,-34 0 0,17 0 16,18 0-16,-36 0 16,89 53 218,-1-35-234,54 17 16,35-17-16,-36 17 15,54 18-15,34-35 16,-34 35-16,17-53 15,71 0-15,-71 0 16,35 0-16,-52 0 16,34 0-16,-52 0 15,0 0-15,0 0 16,17 0 0,-34 0-16,-19 0 15,36 0-15,-53 0 16,0 0-16,-36 0 15,1 0 1,0 0 15,17 0-31,0 0 16,-17 0-16,0 0 16,-1 0-16,1 0 46,-1 0-30,19 0-16,52 0 16,18 0-1,0 0-15,-1 0 0,1 0 16,-53 0-16,35 0 16,159 0 46,-229 0-15,0 0-47,17 0 16,0 0-1,0 0 1,1 0-1,17 0-15,-18 0 16,53 0 0,0 0-16,71 0 15,-18 0-15,36 0 16,-1 0-16,0 0 16,-17-53-16,211 18 46,-370 17-30,18 18 0,0 0-16,17 0 15,0-18-15,1 1 16,52 17-16,-53 0 16,53-18-1,-52 18-15,-19 0 16,1 0-16,-71-35 125,18 35-125,17-18 15,-35 18-15,-17 0 16,17 0-16,-53 0 16,18 0-1,-54 0-15,-16 0 16,-1500 141 31,1005-70 15,706-71 235,53 0-297,17 0 16,36-18-1,53 0-15,987 18 47,-881 0-47,-36 0 16,-35-35-16,-18 35 16,-70-17-16,-71 17 15,-53 0 1</inkml:trace>
</inkml:ink>
</file>

<file path=ppt/ink/ink1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8:38.4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9472 5909 0,'35'0'78,"106"0"-78,-17 0 15,88 0-15,17 0 16,-88 0-16,177 0 16,52 0-16,-53 0 15,36 0-15,-35 0 16,-1 0-16,-52 0 15,-54 0-15,-158 0 16,-141-18 109,-123 18-125,34 0 16,-105 0-16,-71 0 15,-70 0-15,52 0 16,-52 0-16,53 0 16,17 0-16,88 0 15,89 0-15,52 0 16,89 0 31,88 0 46,970 0-46,-758 0-31,-1 0-16,-123 0 0,159 0 16,1164 0 30,-1428 0-30,-89 0 93,-53-17-109,0-36 16,-53 53-16,-17-18 16,-36-17-16,-105 35 15,-89 0-15,-758-35 63,1181 35 15,54 35-62,0-17-16,34-1 15,72 18-15,-54-17 16,142-18-1,-1 0-15,1271 0 47,-1288 0-31,-71 0 0,18 0-16,-88 0 0,-71 0 15,36 0 1,-53 0-16,17 0 172,71 0-172,70 0 15,-17 0-15,105 0 16,-34 0-16,-54 0 16,336 0 30,-530 0 142,0 0-188,1 0 16,-1 0-16,-17 0 15,-36 0 1,54 0-16,-54 18 15,53-18-15,1 0 16,-1 17 15</inkml:trace>
</inkml:ink>
</file>

<file path=ppt/ink/ink1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8:41.2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18556 5838 0,'35'0'31,"953"142"32,-759-142-63,-17 0 15,-18 0-15,-35 0 16,-71 0-16,-70 0 15,-36 0 64,-123 0-64,-88 0-15,-1 0 16,19 0-16,-54 0 15,1 0-15,-1 0 16,0 0-16,-158 0 63,441 0-32,52 0-16,18 17-15,1 18 16,87-35-16,1323 0 63,-1075 0-63,-1 0 15,-53 0-15,230-70 63,-600 52-32,-18 1-15,-70 17-16,53-18 15,-18 0-15,-17 1 16,-54 17-16,71-36 15,-17 36-15,-318-17 63,405 17 31,36 17-79,0-17-15,88 0 16,18 0 0,70 18-16,-17-18 15,52 0-15,-17 0 16,0 0-16,-70 0 15,87 0-15,-34 0 16,34 0-16,-87 0 16,-125 0-16,1 0 15,-35 0-15,-36 0 141,-17 0-141,-53 0 16,17-18-16,-70 18 15,-17 0-15,-72 0 16,1 0-16,17 0 15,-141 0-15,-70 0 16,53 0-16,87 0 16,19 0-16,35 0 15,123 0-15,141 0 94,53 0-78,0 0-16,54 0 15,34 0-15,0 0 16,3105 0 62,-2858 0-78,71 0 16,-176 0-16,-1 0 15,1 0-15,-54 0 16,-34 0-16,-54 0 16,-17-17-16,-36-1 15,1 18-15,1358-70 78,-1253 70-62,35 0-16,-87 0 16,34 0-16,19 0 15,17 0-15,282-18 63,-511 18-48,-1 0-15,1 0 16,-1 0 140,19 0-156,-1 0 16,18 0-16,17 0 15,-34 0 1,122 0-16,1 18 16,-35-18-16,546 35 31,-423-35-15,-106 0-16,35 0 15,-52 0 1,-106 0-16,-36 0 62,-35 0-46,-70-35-16,-36 17 16,0-17-16,18 35 15,17 0-15,-17 0 16,-1111 0 93,1234 0-62,-70 0-47,0 0 16</inkml:trace>
</inkml:ink>
</file>

<file path=ppt/ink/ink1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28:42.7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4163 7197 0,'0'0'16,"-300"0"-16,106 0 15,-106 0-15,-106 0 16,-1305 0 124,1905 0-140,-17 0 0,-36 0 16,6227-124 78,-6104 124-94,-123-17 125,-5609 369 0,5451-334 15</inkml:trace>
</inkml:ink>
</file>

<file path=ppt/ink/ink16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2:58.2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11800 10142 0,'0'18'94,"300"-18"-16,-264 0-62,16 0-1,-16 0-15,17 0 0,0 0 16,-18 0-16,35 0 16,-17 0-16,0 0 15,-17 0-15,-19 0 16,18 0-16,36 0 16,-18 0-16,-35 0 15,34 0-15,1 0 16,-35 0-16,0 0 15,35 0-15,-1 0 16,-16 0 0,-1 0-16,18 0 15,35 0-15,-35 0 16,0 0-16,0 0 16,458-53 62,-440 35-78,-36 18 15,1 0-15,-19 0 16,18 0 0,-17 0-1,0 0-15,-18-17 203,-141 17-187,52 0 0,-52 0-1,-17 0-15,-54 53 0,-1252 70 78,1482-123 141,17 18-203,0-18-16,0 0 15,89 0-15,-36 0 16,0 0 0,89 0-16,-54 0 15,18 0-15,36 0 16,-54 0-16,18 0 15,-17 0-15,-71 0 16,670 0 47,-600 0-32,530 0 47,-547 0-78,-18 0 0,0 0 16,36 0-16,-72 0 15,19 0-15,17 0 16,18 0-1,-35 0-15,17 0 16,-18 0-16,54 0 0,-18 0 16,35 0-1,-18 0-15,18 0 16,-17 0-16,-1 0 16,18 0-16,-70 0 15,17 0-15,-17 0 16,-18 0-16,17 0 15,777 0 64,-759 0-79,-53 0 15,1 0-15,-1 0 16,-17 0-1,17 0 1,35 0-16,-34 0 16,-1 0-16,-17 0 15,17 0-15,-18 0 16,19 0 0,-19 0-16,1 0 15,17 0-15,18-35 16,0 17-16,-35 0 15,52 18-15,1-17 16,-53 17-16,-1-18 16,1 18-16,-36 0 109,-35-18-109,0 18 16,18-17-1,-53-19-15,-36 36 16,54 0-16,-36 0 16,-70 0-16,105 0 15,18 0-15,0 0 16,-17-17-16,17 17 15,35 0 1,0 0-16,1 0 16,70 0 343,105 0-359</inkml:trace>
</inkml:ink>
</file>

<file path=ppt/ink/ink16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3:00.7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19791 10213 0,'88'0'141,"35"-18"-126,1-17-15,52 17 16,18 1 0,-88 17-16,71 0 15,34-36-15,-34 19 16,52 17 62,-229-18-47,-53 18-15,-53 0-16,-864-88 94,864 70-94,18 18 0,17 0 15,-17-17 1,35 17-16,0 0 0,1 0 15,16 0 1,1 0 0,17 0 46,1 0 79,17 17-126,-18 1-15,18 17 16,0-17 0,0 17-1,0-17 1,0-1-16,0 19 16,0-19-16,35 19 15,-17-36-15,53 0 16,-19 17-1,-16 1-15,17 17 16,52-17-16,-52-1 16,89 19-16,-19-36 15,-35 0-15,0 0 16,53 0-16,-17 0 16,-1 0-16,107 0 15,-72 0-15,1024 0 78,-1111 0-62,17 0-16,0 0 16,0 0-16,-17 0 15,17 0-15,36 0 16,-36 0-16,124 0 15,775-88 79,-969 88-78,0 0-16,34 0 15,-16 0-15,-19 0 16,1 0-16,0 0 16,-18-18 93,-18 0-109,-70 18 16,17 0-16,-17 0 15,0 0-15,-36 0 16,-52 0-16,-18 0 16,35 0-16,-35 0 15,-2099 0 63,2152 0-78,53 0 16,53 0-16,17 0 16,71 0 109,88 0-110,-18 0-15,54 0 16,2680-353 62,-2627 336-62,-1 17-16,-211 0 15</inkml:trace>
</inkml:ink>
</file>

<file path=ppt/ink/ink16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3:03.0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28169 10178 0,'-17'0'47,"-19"0"-32,72 0 157,52 0-156,53 0-16,35 0 0,89 0 16,-89 0-16,124 0 15,18-18-15,-1 18 16,-52 0-1,352-71 64,-635 54-1,-17 17-78,-106 0 15,-18 0-15,18 0 16,-3140 159 62,2911-159-62,52 0-16,-70 0 78,388 35-47,89-18-15,16 1-16,72 0 15,4374-18 63,-4075 0-62,-53 0-16,-105 0 0,229 0 47,-565 0 94,-123 0-126,17 0-15,-105 0 0,-3687 0 110,3987 0-32,17 0-63,124 0-15,-71 0 16,35 0-16,36 0 16,17 0-16,36 0 15,-36 0-15,-53 0 16,-52-18-16,-54-17 31</inkml:trace>
</inkml:ink>
</file>

<file path=ppt/ink/ink16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3:08.7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22225 12929 0,'0'0'16,"35"0"109,53 0-110,1853 0 79,-1818 0-94,1 0 16,1181 0 93,-1270 0-109,36 0 16,-36 0-16,0 0 15,-17 0-15,0 0 16,-1 0-1,-87 0 142,-89 0-142,-70 0 1,-1 0-16,19 0 0,-2435 212 125,2575-212-125,54 0 31,70 0 235,17 0-251,54 0 1,52 0-16,71 0 16,18 0-16,17 0 15,-124 0-15,107 0 16,17 0-16,1535 0 94,-1782 0-79,-17 0-15,0-35 16,35 35 0,-36-18-16,1 18 15,17 0 1,-17 0-16,17-18 15,0 18-15,-17 0 16,35 0-16,-18 0 16,-88-17 296,-17 17-296,17-18-16,-141 0 15,53-17-15,-71 35 16,36 0-16,-36 0 16,106 0-1,18 0-15,-71 0 16,-88 0 0,159 0-1,53 0-15,-18 0 16,35 0-1,18-17 110,18-1-109,17 0-16,18 18 16,35-17-16,18-1 15,0 18-15,317-18 32,-299 18-32,-36 0 15,-18 0 1,19 0-16,-19 0 0,-17 0 15,0 0 1,35 0-16,-53 0 16,1 0-16,17 0 15,0 0-15,-1 0 16,-16-17 0,-1 17 15,-17-18-31,17 18 15,18-35-15,-18 35 16,18 0-16,0 0 16,-18-18-16,18 18 15,18 0-15,-1 0 16,-34 0-16,-19 0 31,1 0 157,-18 35-173,0-17-15,0 17 16,0 1-16,0-1 16,0-17-16,0-1 15,0 1-15,-18-1 16,1 1-1,17 0 64,0-1-79,-36-17 15,19 18-15,17 0 16,-18-1-16,0 19 15,-17-1 1,35-17-16,-18-18 16,1 0-16,-1 17 15,1 1-15,-89-1 16,53 19 0,0-36-16,18 17 15,-18-17-15,0 0 16,0 18-1,0 0-15,35-18 16,1 0-16</inkml:trace>
</inkml:ink>
</file>

<file path=ppt/ink/ink16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3:10.4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30092 13035 0,'18'0'94,"-1"0"-79,36 0-15,-18 0 0,36 0 16,0 0-16,87 0 16,-34-18-1,-1 18-15,18 0 16,-17-17-16,52-18 16,-70 35-16,0 0 15,53 0-15,-36-18 16,195 18 31,-266 0-47,231 0 93,-389 0 251,-794 53-234,883-53-95,-1 0 1</inkml:trace>
</inkml:ink>
</file>

<file path=ppt/ink/ink16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3:12.8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8643 14305 0,'-194'-53'0,"388"106"0,-3387-88 140,2188 123-15,952-88-109,35 0-16,-52 18 15,17-18-15,-18 0 16,18 0-16,-17 0 16,-1 0-16,-70 0 15,-423 0 79,617 0 250,17 0-344,54 0 15,87 0-15,19 0 16,17 0-16,105 0 16,142 0-16,194-124 15,0 54-15,0-36 16,-53 0-16,547 0 125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8:11.3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3651 14340 0,'36'36'94,"-19"-36"-79,177 0 17,159 0 14,-247 0-46,53 35 16,-1 0-16,19-35 16,34 18-1,-34 0-15,-36-18 0,35 0 16,-17 0-16,-36 0 16,460 17 109,-636-17 15,17 0-140,-34 0 16,-36-17-16,18 17 15,-36-36-15,1-17 16,-1306 36 109,1411 17 0,1 0-109,-1 0-16,1 0 15,-1 0-15,-17 0 16,17 0 0,0 0-16,-17 0 15,0-18 1,-1 18-16,-16 0 15,16 0 1,1-18-16,17 18 16,-17 0-16,17 0 31,1 0-15,34 0 140,1 0-141,0 0 1,-1 0 0,1 0-1,0 0 1,-1 0 0,19 0-16,-19 0 15,18 0-15,54 0 16,-54 0-1,36 0-15,17 0 16,70 0-16,-52 0 16,53 0-16,-35-17 15,-54 17-15,-35 0 16,54 0-16,-19 0 16,-17 0-16,35 0 15,18 0-15,-35 0 16,-1 0-16,18 0 15,1 0-15,881 0 125,-917 0-109,0 0-16,-36 0 16,18 0-16,-17 0 15,0 0-15,-1 0 16,1 0-16,-18-18 219,0 0-188,-18 18 47,1 0-62,-1 0-1,-17 0 1,17 0 0,1 0-1,-1 0 1,0 0-1,18-17-15,-17 17 16,-1 0 0,0 0-16,1-18 15,-1 18 1,0 0-16,-17 0 31,0 0-31</inkml:trace>
</inkml:ink>
</file>

<file path=ppt/ink/ink17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3:48.3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5045 14076 0,'-18'0'16,"0"0"-1,1 0-15,-1 0 16,-17 35-16,0-17 15,17-18-15,-17 17 16,-18 1-16,0-18 16,0 18-16,-71-18 15,1 35-15,52-35 16,-17 0 0,-53 0-16,18 0 15,-36 18-15,-1058 140 110,1270-158 61,1111-158-14,-1041 140-157,-246-352 125,52 370-16,89 17-15,405 54-63,-246-36-31,-36 0 0,-88-35 16,-36 0-1,1 18-15</inkml:trace>
</inkml:ink>
</file>

<file path=ppt/ink/ink1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4:12.0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8237 7761 0,'18'0'109,"88"0"-62,141 53 0,-194-35-47,-18-18 0,18 17 15,17 1 1,19 0-16,-1-18 16,18 17-16,-36 18 15,71-35-15,-35 53 16,-35-53-16,35 18 15,-18-18 1,-18 18-16,-17-1 0,18-17 16,-36 0-1,36 0-15,-18 0 0,335 18 63,-353 17-63,0-35 15,18 0-15,0 0 16,-18 0-16,36 0 16,-18 0-16,-18 0 15,18 0-15,0 0 16,0 0 0,0 0-16,0 0 0,-18 0 15,35 0-15,1 0 16,-53 0-1,17 0-15,0 0 16,-17 0-16,52-17 16,1 17-16,-18 0 15,-18 0-15,53-18 16,-35 18-16,71-18 16,-18 18-16,299-17 31,-281-1-16,-36 0-15,18-17 47,-106 17 63,-265-70-63,195 35-47,-1 53 15,-17-35-15,0 0 16,-71 35-16,-18-18 15,19-17-15,-72-18 16,19 35-16,-1-17 16,0 35-16,18-18 15,36 18-15,-19-52 16,-669-19 31,687 71-32,71 0-15,-36 0 16,71 0-16,-70 0 16,70 0-16,-18 0 15,18 0-15,0 0 16,1 0 0,-1 0-16,35 0 0,-17 0 15,-1 0-15,-16 0 31,34 0 126,318 141-110,-230-106-32,36-17-15,0 35 16,0-53-16,-18 0 15,71 35-15,0-17 16,-18-18-16,35 0 16,-17 0-1,35 0-15,582 0 47,-635 0-47,35 0 16,-52 0-16,-1 0 15,1 0-15,-36 0 16,53 0-16,-17 0 16,-54 0-16,18 0 15,1 0 1,-37 0-16,-34 0 0</inkml:trace>
</inkml:ink>
</file>

<file path=ppt/ink/ink17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4:13.3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10037 6421 0,'0'-18'31,"17"18"-15,1 0-16,52 0 15,1 0 1,35 0-16,599 0 31,-440 0-15,-1 0-16,54 0 15,17 0-15,-106 0 16,-35 0-16,-70 0 16,-18 0-1,-18 0-15,-35 18 0,-18-18 16,-17 0 0,35 17-1,17-17-15,-17 0 16,-18 0-16,36 0 15,-18 0-15,0 0 16,17 0-16,19 0 16,-19 0-16,71 0 15,-88 0-15,35 0 16,-17 0-16,-53 0 47,-1 0 15</inkml:trace>
</inkml:ink>
</file>

<file path=ppt/ink/ink17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4:46.4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12206 6332 0</inkml:trace>
</inkml:ink>
</file>

<file path=ppt/ink/ink17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4:55.8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3951 8678 0,'0'0'16,"18"0"0,-1 0-16,1 0 31,0 0-15,52 0 30,71 18 17,-123 17-47,0-35-1,35 0 1,-36 0-16,36 0 15,-18 0-15,1 0 16,-1 0-16,-17 0 16,-1 18-16,1-18 15,-1 0 1,1 0-16,17 0 16,18 0-1,-17 18-15,-19-18 16,36 0-16,18 0 15,-18 17-15,52-17 16,-52 0-16,0 18 16,88-18-16,-35 0 15,-35 0-15,599 106 63,-494-89-48,-52 1-15,458 70 47,459-53 16,-971-35-48,54 0-15,-89-17 16,36 17-16,17-36 16,18 1-16,-18 18 15,18 17-15,-36-36 16,71 36-16,-17-35 16,-36 35-16,141-53 62,-264 35 63,0 18-109,-106-52-1,-1 52-15,-1586-142 63,1569 125-48,-35-36-15,-1429-18 63,1412 71-47,-54 0-16,177 0 15,0 0 1,35 0-16,17 0 15,19 0-15,34 18 204,19 0-189,-1-1 1,18 1-16,0-1 15,53 1-15,-36 0 16,18-18-16,1 17 16,34 1-16,36 35 15,882-35 48,-918-18-63,53 0 15,-34 0-15,16 0 16,301 17 47,-424-17-48,36 18-15,-54-18 0,1 0 16,17 0-1,1 0-15,-19 18 16,1-18-16,17 0 16</inkml:trace>
</inkml:ink>
</file>

<file path=ppt/ink/ink17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5:11.3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15734 11395 0,'18'0'78,"-1"0"-78,1 0 16,35 0-16,-36 0 16,72 0-16,-1 0 15,35 0 1,89 0-16,-71 0 15,18 0-15,-18 0 16,71 0-16,17 0 16,0 0-16,-70 0 15,1781 70 63,-1905-70-78,18 0 16,0 18 0,0-18-16,0 0 0,0 0 15,18 0 1,17 0-16,53 0 16,-88 0-16,53 0 15,-18 0-15,0 0 16,141 0 62,-211 0-78,0 0 16,-1 0-16,19 0 15,-1 0 1,-53 0 171,-35 0-171,18 0-16,-36 0 16,-52 0-16,-1359-18 78,-2875 18 0,4040 0-63,17 0-15,36 0 16,175 0-16,1 0 16,0 0-16,70 0 15,71 0 188,0 0-187,35 0-16,-17 0 16,52 0-16,36 0 15,35 0-15,2311 71 78,-2188-71-62,1 0-16,52 0 16,-17 0-16,17 0 15,-52 0-15,-36 0 16,2734 53 93,-2822-53-109,124 0 16,-89 0-16,1 0 16,34 0-1,-35 0-15,71 0 16,-35 0-16,493 0 31,-546 0-31,17 0 16,1 0-1,-107 0-15,-35 0 16,-17 0-16,88 0 16,17 0-16,1094 0 78,-1235 0-63,36 0 95,-106 0 15,-36 0-16,-2275 35 0,-5098 141 1,7409-176-110,35 18 187,476 17-109,-229-35-62,18 0-16,0 0 16,-124 0-16,3192 0 109,-3280 0-93,-17 0-16,34 0 15,36 0-15,-53 0 16,405-35 62,-387 17-78,17-35 16,53 1-16,-17 16 0,35-17 15,-1-17-15,54 17 16,723-212 62,-918 265-78,107 0 16,-71 0-16,-18 0 15,0 0 1,-35-17 109,-17 17-94,-1 0-15,-35 0-16,-17 0 15,-54 0 1,-123 0-16,71 0 16,-53 0-16,-212 0 0,17 0 15,-175 0 1,-1 0-16,229 0 16,-52 0-16,53 0 15,140 0-15,36 0 16,71 0-16,-18 0 78</inkml:trace>
</inkml:ink>
</file>

<file path=ppt/ink/ink1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5:17.0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22190 12912 0,'17'0'47,"1"0"-32,0 0-15,17 0 16,35 0-16,-34 0 16,17-18-16,0 18 15,17 0-15,18-18 16,1 1-16,-1 17 15,88-18 1,-52 18-16,87-53 16,-52 53-16,70-17 15,-17 17-15,1534-247 94,-1640 247-94,-35-18 0,-1 0 16,36 1-1,-53 17-15,-18 0 16,71-36-16,-35 36 16,52 0-16,953-17 109,512 140 16,-1465-105-125,36-18 0,917 88 125,-1059-88-125,1 0 16,0 0-16,35 0 15,35 0-15,-35 0 16,35 0-16,-35 0 15,70 0-15,18 0 16,18 0-16,-18 18 16,230-18 93,-407 35-46,-34 0-48,-301 106 16,248-123-31,-89 53 16,1-54-16,17-17 16,0 18-16,-18 35 15,71-53-15,-36 0 16,19 17-16,105-17 16,-71 0-16,-2363 0 93,2223 0-77,52 0 0,-17 0-16,-1800-17 93,1941 17-93,17 0 0,1 0 16,-1 0 0,-17 0-16,-106 0 93,212 0 1,52 0-94,124 0 31,-53 0-31,36 0 16,-1 0-16,1 0 16,69 0-16,37 0 15,17 0-15,17 0 16,1 0-16,34 0 15,3476 0 79,-3687 0-78,-70 0-16,-54 0 15,1 0-15,0-18 16,-36 18 109,0 0-125,-17 0 16,-53 0-16,-89 0 15,1 0-15,-212 0 16,-459 0-16,-529 35 16,106 1-16</inkml:trace>
</inkml:ink>
</file>

<file path=ppt/ink/ink1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5:19.8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3281 14005 0,'0'0'16,"106"18"-16,1693 0 94,-1323-18-63,-352 0-15,-36 0-16,0 0 15,-35 0-15,0 0 16,-89 0 125,-69 0-141,-19-18 15,-35 18-15,-17 0 16,53-35-16,-1518-89 94,1535 107-79,18 17-15,0-36 16,0 36 15,158 0 125,407 0-140,-354 0 0,36 0-16,-71 0 15,-17 0 1,-36 0-16,18 0 15,-18-35 142,-35 17-32,-18 18-110,1 0-15,-36 0 16,18 0-16,-54 0 16,-87 0-16,52 0 15,-52 0-15,53 0 16,-1 0-16,-17-17 15,-318-89 79,477 106 16,1146 17-1,-987-17-93,-54 0-16,18 0 15,-17 0-15,-1 0 16,-70 0-16,0 0 15,-18 0-15,-17 0 16,0 0 0</inkml:trace>
</inkml:ink>
</file>

<file path=ppt/ink/ink17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5:21.8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14393 13564 0,'0'0'31,"1094"53"94,-918-53-125,1 0 16,-1 0-16,-17 0 15,-18 0-15,0 0 16,35 0 93,-264 0-77,-106 53-32,-3845 318 109,4021-371-109,36 0 62,0 0-62,17 0 16,35 0-16,-17 0 16,88 0-1,18 0-15,35 35 16,0-35-16,36 35 16,16 36-16,-16-71 15,34 17-15,54 1 16,934 17 93,-1234-35 63,35 18-156,123-18-16</inkml:trace>
</inkml:ink>
</file>

<file path=ppt/ink/ink17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5:23.5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26405 14393 0,'36'0'109,"34"-17"-93,54-19-16,87 36 16,1589-194 77,-3018 194 17,1060 0-95,-19 0 1,-17 0-16,353 0 109,-18 0-93,124 0-16,-54 0 16,-69 0-16,34 0 15,0 0-15,-70 0 16,-71-17-16,-35-1 62,0 0-46,-35 1-16,-53 17 16,-18-18-16,18 1 15,-53 17-15,-53-36 16,0 36-16,-18 0 16,-53 0-16,36 0 15,18 0-15,34 0 16,159 0-16,107 0 78,-36-17-78,88-1 16,0-35-16,494 18 109,-618 35-93</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9:54.6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21713 14146 0,'0'18'110,"18"-18"-110,0 0 31,17 0-31,-35 18 16,35-18-16</inkml:trace>
</inkml:ink>
</file>

<file path=ppt/ink/ink18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6:39.7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3687 9172 0,'35'0'93,"18"0"-77,17 0-16,36 0 16,0 0-1,53 0-15,-18 0 16,70 0-16,1 0 16,17 0-16,36 35 15,-53-17-15,-18 0 16,106 17-16,-36 0 15,1 18-15,35-53 16,1516 53 47,-1604-53-48,-36 0-15,-34 0 16,-19 0-16,-52 0 15,-18 0-15,-36 0 16,-70 0 359,0 0-375,-53 0 16,36 0-1,-1 0-15,-17 0 16,18 0 0,52 0-16,-17 0 15,17 0-15,0 0 16,1 0-16,-1 0 15,-17 0-15,-36 0 16,18 0-16,-17 0 16,-18 0-16,-1 0 15,1 0 1,-18 0-16,-70 0 16,35 0-16,-88 0 15,-36 0-15,106 0 16,-88 0-16,-53 0 15,-1146 0 48,1358 0-47,0 0-16,0 0 15,17 0-15,-17 0 16,0 0-16,17 0 15,18 0-15,-53 0 16,36 0-16,34 0 16,-16 0-1,16 0-15,-17 0 0,36 0 16,-19 0 0,19 0-1,-19 0 173,1 0-188,-35 0 15,-19 0-15,54 0 0,18 0 16,-36 0-16,35 0 16,-17 0-1,-1 0-15,-16 0 0,-1 0 16,17 0-16,19 0 15,-1 0 1</inkml:trace>
</inkml:ink>
</file>

<file path=ppt/ink/ink1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6:41.7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13388 9437 0,'0'0'0,"53"0"16,17 0-16,-34 0 15,-1 0-15,900-18 79,1428 18-1,-2045 0 0,-318-17 109,-35-1-171,-177 18-16,-17 0 16,-54 0-16,36 0 15,-35 0-15,-123 0 16,-72 0-16,-1445-18 140,1957 18-108,0 0-17,36 0-15,17 0 16,88 0-16,1535 36 78,-1499-36-78,-18 0 16,35 0-16,-52 0 15,-19 0-15,54 0 16,35 0 0,-123 0-16,52 0 15,-17 0-15,-53 0 16,-1 0-1,-69 0-15,17 0 0,-1 0 16,1 0 0,18 0-16,17 0 15,-35 0-15,71 0 16,-19 0-16,-52 0 16,71 0-16,-36 0 15,35 0-15,-17 0 16,353 0 46</inkml:trace>
</inkml:ink>
</file>

<file path=ppt/ink/ink1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6:46.9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6809 10142 0,'0'18'62,"0"0"-46,88-1-16,35 1 16,54 0-16,-1-1 15,71 18-15,18-17 16,-54 35-16,54-53 15,88 18-15,35 17 16,-18-35-16,71 35 16,1552-17 77,-1922-18-77,-54 0-16,19 0 16,-1 0-16,-17 0 15,-1 0 1,1 0 31,-36-18 78,-70 1-125,-71-54 15,1 53-15,-36-35 16,70 53-16,-52 0 16,-89-17-1,89 17-15,70-18 16,-18 18-16,89-17 16,-35 17-16,34 0 15,19 0-15,-36 0 16,0 0-16,0 0 15,0 0 1,0 0-16,0 0 0,18 0 16,-36 0-1,-1005 0 79,1006 0-94,35 0 16,17 0-1,0 0 1,1 0-16,-1 0 0,0 0 16,1 0-1,-1 0 1,0 0-1,1 0-15,-19 0 16,-34-36 0,-1 36-16,-1428-70 93,-371 34-14,1694 36-64,35 0-15,17 0 16,1 0-1,105 0-15,-52 0 16,-1 0-16,54 0 16,-19 0-16,-34 0 15,52 0-15,0 0 16,1 0-16,-19 0 16,19 0-1,-1 0 1,1 0-1,-1 0-15,-35 0 16,18 0-16,17 0 16,0 0-16,1 0 15,-1 0 142,1 0-142,-1 0 1,0 0-16,-17 0 15,-18 0-15,0 0 16,18 0-16,17 18 31,1-18-31,17 18 110,17 17-110,1-35 15,105 53-15,-52-35 16,52 34-16,36-16 16,-35-19-1,-36 1-15,106 35 16,17-35-16,-34 17 15,52-18-15,-17-17 16,-89 0-16,18 36 16,-35-36-16,-88 0 15,35 0-15,-36 0 16,1 0-16,35 0 16</inkml:trace>
</inkml:ink>
</file>

<file path=ppt/ink/ink18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6:56.0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3440 11377 0,'0'0'47,"1375"71"78,-1022-71-109,-35 0-16,52 0 15,-52 0-15,-1 0 16,-35 0-16,-17 0 16,-1 0-16,72 0 93,-425 0-30,-34 0-47,-1659 17 77,1730-17-93,-37 0 16,1 0-16,-71 0 16,89 0-1,-71 18 79,141 0 0,106 17-79,35-35-15,846 35 94,-898-35 62</inkml:trace>
</inkml:ink>
</file>

<file path=ppt/ink/ink18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6:59.8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9225 11359 0,'35'0'47,"1"0"-32,140 18-15,0 0 16,18-18-16,106 0 16,106 35-16,88 0 15,53-35-15,105 0 16,5240 36 78,-5822-36-94,-140-18 93,-89 0-77,-17-35-16,35 53 16,-195-17-16,-16 17 15,-19 0 1,-1728-36 62,2117 36 16,52 18-94,54 53 15,35-36-15,52 0 16,54 36-16,-36-54 16,283 36-1,-89-53 1,4798 0 78,-4939 0-94,-35 0 15,-141 0 1,-53 0-16,-35 0 15,-1 0 267,177 0-267,1870 0 110,-2170-70 16,-105 34-141,34 19 16,-176-1-16,-35-17 15,18 35 1,-53 0-16,-3934 0 94,4233 0-79,71 0 1,36 0 78,34 18-79,19-1-15,-19 18 16,54 1-16,-53-36 15,52 0-15,106 0 16,-52 17-16,88-17 16,17 0-16,-53 0 15,142 0 1,87 0-16,3529 0 109,-3916 0 1,70 0-95</inkml:trace>
</inkml:ink>
</file>

<file path=ppt/ink/ink18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7:07.4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12118 13582 0,'194'0'109,"-106"-18"-93,36 18-16,52 0 16,36 0-16,17 0 15,-17 0-15,-18 0 16,70 18-16,-70 17 15,71 0-15,-36 18 16,3493 335 125,-1588-194-16,-2081-194-125,0 0 15,-18 0-15,18 0 16,35 0-16,812-211 125,-882 211 16,-4516-406-16,4268 406-110,-34 0-15,35 0 16,-1 0-1,-17 0-15,0 0 32,194 0-32,-52 0 125,158 0-78,17 0-32,336 18 1,-159-18-1,-106 0-15,71 17 16,52-17-16,1 0 16,87 0-1,72 0-15,52 0 0,3669 0 141,-4127 0-141,-1 0 16,1 0-1,0 0-15,-1 0 16,1 0-16,17-17 125,-70-1-110,-53 18-15,-53-18 16,-124 1 0,-3668-1 109,4003 18-47,5751 0 31,-5327 0-109,-71 0 16,-105 0-16,-36 0 15,71-35 95,-441 35-79,-36 0-31,1 0 16,-1377 141 93,1571-141-46,17 0-63,71 0 15,-18 0-15,35 0 16,-17 0-16,35 0 15,-70 0-15,-1 0 16,53 0-16,-52 0 125,-106 0 0,-1 0-94,142 0 1,-71 0-32,124 0 15,-71 0 1,106 0-16,-18 0 0,36 0 15,2963 0 95,-3052 0-95,759 0 110,-917 0-125,17 0 32,18 0-1,-18 0-15,-17 0-16,-1-18 15,-52 18 204,-36 0-203,19 0-16,-19 0 15,0 0-15,-34 0 16,-54 0-16,-18 18 15,89 17-15,-70 1 16,-19-19-16,54 19 16,-2170 158 77</inkml:trace>
</inkml:ink>
</file>

<file path=ppt/ink/ink1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7:09.4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7638 14587 0,'-18'0'62,"-35"0"-62,-106 0 16,-17 0-16,35 0 16,-159 0-16,-70-17 15,-124-19-15,-53 19 16,-88-54-16,17 36 15,19 35-15,-1 0 16,177 0-16,-759 0 141,1270 0 31,88 0-172,-17 0 0,123 0 15,89 53-15</inkml:trace>
</inkml:ink>
</file>

<file path=ppt/ink/ink18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7:11.5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16157 14658 0,'0'0'0,"106"0"16,106 0-16,17 0 0,53 0 16,-70 0-1,4286 141 110,-4357-141-125,-1552-35 141,-2240-230-16,3668 265-63,36 0-46,18 0 0,87 0-16,-16 0 15,1392 0 110,-1922 0-93,212 0-32,-1 0 15,-87 0-15,34 0 16,54 0-16,-124 0 15,18 0-15,53 0 16,52 0-16,54 0 16,35 0-16,35 0 15,-36-17 1,37-1-16,16 0 16,19 18-16,-1 0 15,-17-17-15,-18-19 16,18 36-16,-1 0 15,1 0-15,17 0 16,1 0 0,-1 0-16,0 0 15,-35 0-15,-17 0 16,-1 0 0,54 0-16,-36 0 15,35 0-15,1 0 94,-1 0-94,-70 0 0,35 0 16,18 0-16,17 0 46,-17 0-30,-36 0 0,53 0-16,-35 0 15,-17 0-15,-1 18 16,-17-18 0,0 18-16,17-1 0,-87 1 125</inkml:trace>
</inkml:ink>
</file>

<file path=ppt/ink/ink1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7:32.4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3810 13758 0,'0'0'0,"176"-17"16,89-19-16,0 19 15,-19-1-15,107 18 16,159-70-16,-18 34 16,-18 36-16,-35-17 15,-124 17 1,-52 0-16,-89 0 0,-158 0 16,0-18 30,-36 18-30,-70 0-16,-124 0 16,36 0-16,-177 0 15,-123 0-15,-124 0 16,-70 0-16,-1870 0 109,5203 35 1,-2169-35-110,5309 0 109,-5838-17-31,-106-1-78,-35 18 16,-54 0-16,1 0 15,53 0-15,-142 0 16,-52 0-16,-54 0 16,1 0-16,0 18 15,35 17-15,17-35 16,89 0-16,-18 0 16,106 0-16,123 0 15,36 0-15,88 18 78,35-18-62,36 17-16,52-17 16,18 0-16,-17 0 15,87 35-15,-17-35 16,-106 0-1,124 0-15,-1 0 16,19 0-16,546 18 109,-812-18-62</inkml:trace>
</inkml:ink>
</file>

<file path=ppt/ink/ink1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7:19.9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3828 5239 0,'0'-18'31,"88"-35"-15,35 18-16,54-18 15,-19 18-15,1-36 16,-18 71-16,71-53 16,35 36-16,17 17 15,1236 0 110,-1500-18-109,-18 18-16,-88-18 16,-105 18-16,70 0 15,-124 0 1,53 0-16,-70 0 0,17 0 15,-2469 0 110,4975 141 16,-1448-141-141,-440 0 16,-35 0-16,17 0 15,-53 0-15,18 0 16,-53 0-16,229 0 47,-511 0 47,-89 0-94,-140-35 15,-1094 35 16,934 0-15,1 0-16,0 0 16,158 0-16,36 0 15,52 0-15,1 0 16,52 0-16,89 0 16,106 0 77,17 53-77,88-18-16,-52 18 0,52-35 16,124 0-16,0 34 15,229-16 1,194-36-16,53 0 0,124 0 15,-1 0 1,-175 0-16,-178 0 16,-228 0-16,-177 0 15,-123 0-15,-54 0 110,-87 0-110,-142 0 15,1 0-15,34 0 16,-175 0-16,-19 0 16,-105 0-16,-70 0 15,-178 0 1,54 0-16,-53 0 15,53 0-15,229 0 16,71 0-16,105 0 16,54 0-16,193 0 31,53 0 31,512 88-30,-335-88-32,123 0 15,124 0-15,141 0 16,53 0-16,105 0 16,89 0-1,-89 0-15,19 0 0,-54 0 16,-141 0-1,-106 0-15,-123 0 16,-35 0-16,-124 0 0,-71 0 16,-52 0-16,35 0 109,-35 0-109,17 0 16,-17 0-16,17 0 15,-17 0-15,-1 0 16,1 0-16,-1 0 109,19 0-93,-1 0-16,18 0 328,53 0-312,105 0-16,583 0 47,-741 0-47</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9:57.9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22207 14323 0,'18'0'94,"0"0"-79,-1 0 1,1 0-1,0 0-15,17 17 16,0-17 0,36 0-1,-54 0-15,54 0 16,-1 0-16,36 0 16,-35 0-16,17 18 15,-17-18 1,17 0-16,-53 0 0,36 0 15,-19 0 1,-16 0-16,-1 0 16,0 0-16,-17 0 15,0 0 1,-1 0 0,1 0-16,0 0 15,-1 0-15,1 0 16,-1 0-16,54 0 15,-18 0 1,-18 0-16,882 0 125,-881 0-109,-1 0-16,0 0 15,1 0 1,-19 0-16,18 0 0,18 0 31,0 0-31,0 0 16,18 0-16,-1 0 15,-34 0-15,34 0 16,1 0-16,-1 0 16,-34 0-16,16 0 15,37 0-15,-1 0 16,0 0-16,35 0 16,1 0-16,-53 0 15,-19 0-15,72 0 16,-89 0-16,36 0 15,-18 0-15,52 0 16,-52-18-16,0 1 16,36 17-1,16 0-15,-34 0 16,-1-36-16,1 36 16,17-35-16,-17 35 15,-1-17-15,54 17 141,-212 0-110,-530 0 110,601 0-126,-1 0 1,0 0-16,1 0 16,-1 0-1,0 0 1,1 0 15,-1 0-31,0 0 16,-17-18-16,18 18 15,-1 0-15,0 0 16,-17 0 0,17 0-16,1 0 15,-1 0 1,0 0-1,36 0 95,53 0-110,-36 0 15,0 0-15,18 0 16,18 0-16,-18 0 16,-18 0-16,18 0 15,-36 0-15,1 0 16,17 0-16,-17 0 16,17 0-16,18 0 15,-18 0 1,1 0-16,17 0 15,0 0-15,17 0 16,54 0 0,705 35 109,-776-35-125,-1 0 15,1 0-15,-17 0 16,-1 0-16,-17 0 16,17 0-16,-18 0 15,19 0-15,17 0 16,-36 0-16,19 0 15,-1 0-15,-17 0 16,17 0-16,-18 18 16,1-18-16,0 0 15,-1 0 1,36 0-16,-35 0 16,17 0-16,18 0 15,-18 0 1,1 0-1,-19 0 1,19 0 15,-1 0-15,0 0 15,-17 0-31,-1 0 0,1 0 16,0 0-1,-1 0-15,19 0 32,-1 0-17,0 0 1,0 0 0,-17 0 15,0 0-16,-1 0 17,1 0-32</inkml:trace>
</inkml:ink>
</file>

<file path=ppt/ink/ink1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7:23.9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4004 7302 0,'300'-70'16,"-600"140"-16,864-158 0,-70 53 15,247-36-15,-35-70 16,87 88-16,19-52 16,-195 34-16,-105 0 15,-212 71-15,-177-17 16,-70 17-16,-106 0 109,-106 0-109,1 0 16,16 0 0,-104 53-16,-3847 53 140,4093-89-62,0 19-62,36-1-16,105 18 16,106 53-16,53-36 15,-71-52-15,194 35 16,89 17-16,-36-70 15,141 35-15,-88-35 16,-35 0 0,-141 0-16,-88 18 15,-18 17-15,-194-17 16,-300-18 93,70 0-93,-87 0-16,87 0 16,-105 0-16,-177 0 15,-140 0-15,-107 0 16,-141 0-16,18 0 15,159 0-15,141 0 16,229 0-16,0 0 16,194 0 46,177 35 63,1305-17-62,-935-18-63,0 35 15,106-35-15,-54 36 16,1959 34 46,-2399-70-62,-35 0 16,-1 0 203,1 0-219,17 0 31,-17 0-15,17 0-16,-17 0 15,17 0-15,-17 0 16,17 0-16,-17 0 16,-1 0-1,36 0-15,-35-18 16,0 18-16,35-17 15,17-1-15,54 18 16,-1-35-16,53-18 16,-17 53-16,-18-18 15,71-35 1,-124 53-16,0 0 16,18-17-16,0-19 62</inkml:trace>
</inkml:ink>
</file>

<file path=ppt/ink/ink1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7:45.1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3334 9578 0,'0'0'0,"1446"-229"94,-1181 176-94,-54 53 15,142 0-15,6226-441 141,-6984 564-16,123-52-125,70-36 16,-194 36-16,-299 34 15,-89 1-15,-88 53 16,-106-36-16,71 1 16,106-54-16,-1006 177 78,1817-229-31,35-18-16,36 0-31,-19 0 15,143 0-15,16 0 16,-34 0-16,105 0 16,123 0-16,72 0 15,70 0-15,105 0 16,124 0 0,18 0-16,88 0 15,-88 0-15,-18 0 16,0 0-16,-176 0 15,-54 0-15,-228 0 16,-89 0-16,-193 0 16,-36-18-1,0 1 63,-53 17-78,-88 0 16,-71 0-16,-53 0 16,54 0-16,-177 0 15,-212 0-15,-88 53 16,-176 35-16,-36-53 16,53-35-16,177 71 15,53-36 1,140-35-16,-69 0 15,-1377 0 64,1923 18 30,53-18-93,106 0-16,17 0 15,36-18-15,-1-35 16,19 53-16,34-53 15,195 53-15,229-106 16,106 36-16,70-18 16,-88 88-16,-159-18 15,-70-17-15,-159-1 16,-106 19-16,-123 17 16,-141 0-1,-18-18 32,-106 0-31,-17 18-1,-89 0-15,18 0 16,-2628-17 109,2804 17-94,36 0 79,35 0-95,105 0-15,-34 0 16,105 0-16,-17-18 15,17 18-15,-35 0 16,88 0 0,794 0 46,-1076-17 1,-70 17-48,-36 0-15,0 0 16,-106 0-16,-52 0 16,34 0-16,-1745 0 78,1799 0-63,34 0-15,-34 0 16,0 0-16,-1 0 16,19 0-16,52 0 15,35 0-15,36 0 16,17 0-1,1 0-15,-1 0 32,0 0-32,1 0 0,-1 0 15,-17-18-15,17 18 16,-17-18 0,17 18-1,-193-35 79,193 35-94,-388-53 78,-141-17 0,512 70-62,0 0-1,17 0 1,1-18-16,-1 18 16,0 0-1,-17 0-15,-18 0 16,18 0-16,-18 0 16,-18 0-16,36 0 15,17 0 1,-17 0-16,17 0 15,1 0 1,-1 0-16,1 0 16,-19 0-16,1 0 15,-36 0-15,36 0 16,0 0-16,-36 0 16,1 0-16,52 0 15,1 0 1,69 0 281,54 35-297,18 18 15,52 18-15,1-54 16,17 1-16,88 35 16</inkml:trace>
</inkml:ink>
</file>

<file path=ppt/ink/ink1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7:47.4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3369 11606 0,'159'71'62,"-18"-71"-62,106 0 16,0 0-16,17 0 16,-87 0-16,158 0 15,-53 0-15,812 0 125,-1165 0-93,1 0-32,-19 0 15,36 0 1,-17 0-16,-142 0 15,71 0-15,-18 53 16,18-36 0,-17-17-16,-125 18 140,283 0-108,53-18-32,35 0 15,-35 0-15,71 0 0,828 53 110,-1005-53-48,-52 0-46,-142 0-16,17 0 15,19 0 1,-2347 158 93,3070-158 1,-389 0-95,2435-123 126,-1923 123-47,-600 0-79,0 0-15,-17 0 47,17 0-47,36 0 16,87 0-16,19 0 15,281-71 1,-281 71-16,70-17 16,17-1-16,1 18 15,-89-53-15,-52 18 16,-36 35-16,-53 0 16,-52 0 171,-19 0-187</inkml:trace>
</inkml:ink>
</file>

<file path=ppt/ink/ink1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8:02.7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4339 6191 0,'35'0'235,"71"0"-235,71 0 0,70 0 15,-53 0 1,-18 0-16,71 0 0,0 0 16,1958 0 62,-1994 18 15,-211 0 1,0-1-94,-17 1 16,-1-18-16,1 0 15,-19 17 1,19 19 62,34-36 0,19 0-62,34 0-16,124 0 16,-53 0-16,89 0 15,16 17-15,-104-17 16,299 0-1,-212 0 1,194 0-16,-246 0 16,281 0-1,-246 0 1,229 0 0,-177 0-16,230 0 15,-229 0 1,2451-70 109,-2592 70-125,193 0 15,-140 0 1,-19 0-16,160 0 16,1534-159 77,-1764 159-93,18-18 16,-18 18-16,36-17 16,-36 17-16,-18-18 15,19 18-15,-1-18 16,176-17 78,-246 35 62,0 0-140,-1 18-1</inkml:trace>
</inkml:ink>
</file>

<file path=ppt/ink/ink1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39:53.9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5644 5574 0,'0'-18'94,"194"1"-32,-105 17-62,-19 0 16,36 0-16,18 0 15,-19 0-15,1 0 16,0 0-16,53 0 16,-18 0-16,-18 0 15,18 0-15,18 0 16,35 0-1,-35 0-15,-18 0 16,35 0-16,-87 0 16,34 0-16,-35 0 15,18 0-15,-53 0 16,18 0-16,-36 0 16,0 0-1,36 17-15,-18-17 0,17 0 16,-34 0-16,34 0 15,-35 0-15,18 0 16,18 0-16,-18 0 16,88 0-1,-53 0-15,-35 0 16,88 0-16,-17 0 16,-72 0-16,54 0 15,-53 0-15,0 0 16,18 0-16,17 0 15,-53 0 1,18 0-16,18 0 0,-18 0 16,52 0-16,-52 0 15,18 18 1,-36-18-16,89 0 16,-89 0-16,106 0 15,512 0 48,-565 0-63,0 0 0,0 0 15,36 0-15,-36 0 16,0 0 0,71 0-16,-71 0 15,53 0-15,-17 0 16,-54 0-16,1 0 15,-36 0-15,18 0 16,17 0-16,-34 0 16,17 0-16,0 0 15,-36 0-15,1 0 16,17 0-16,124 0 62,1164 0 95,-1253 0-157,19 0 15,34 0-15,-35 0 16,-17 0-16,-18 0 16,35 0-16,-35 0 15,17 0-15,-34 0 16,17 0-1,-1 0-15,-16 0 16,-1 0-16,0 0 0,1 0 16,16 0-1,19 0-15,-18 18 16,-35-18-16,35 0 16,-18 0-16,18 0 15,-18 0-15,-17 0 16,-1 0-16,1 0 15,0 0 1,-1 0 0,1 0-1,-1 0-15,19 0 16,34 0 0,-52 0-16,35 0 15,-36 0 1,1 0-1,0 0-15,-1 0 16,1 0 0,0 0-16,35 0 109,-36 0-78,1 0-31,0 0 47,-1 0-31,1 0-1,-1 0-15,1 0 16,0 0 15,-1 0 16,54 0-47,17 0 16,36 0-1,458 0 64</inkml:trace>
</inkml:ink>
</file>

<file path=ppt/ink/ink1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0:01.3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11148 7973 0,'0'-18'62,"846"-52"17,-687 70-79,-35 0 0,-19 0 15,1 0-15,0 0 16,53 0-1,-36 0-15,1483 0 79,-1360 0-79,19 0 15,-124 0-15,124 0 16,-1 0-16,1 0 15,-36 0-15,1 0 16,-54 0 0,847 0 93,-1005 0-93,35 0-16,-18 0 15,35 0-15,19 0 16,-1 0-16,0 0 16,0 0-16,36 0 15,34 0-15,-52 0 16,18 0-1,52 0-15,-17 0 16,-53 0-16,17 0 16,53 0-1,-52 0-15,-36 0 16,0 0-16,459 0 141,-1058 141-63</inkml:trace>
</inkml:ink>
</file>

<file path=ppt/ink/ink1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0:02.6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1711 9243 0,'1905'-18'140,"-1552"18"-108,-265 0-32,35-18 0,19 18 15,-72 0-15,-17 0 16,0 0-16,35 0 16,424 0 62,-477 0-78</inkml:trace>
</inkml:ink>
</file>

<file path=ppt/ink/ink1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1:10.0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16810 11536 0,'17'0'63,"1"0"-48,0 0 1,-1 0 0,1 0-16,0 0 15,-1 0 1,36 0-1,0 0-15,-35 0 16,17 0-16,18 0 16,-18 0-16,53 0 15,-17 0-15,0 0 16,-19 0-16,37 0 16,34 0-16,-52 0 15,-1 0-15,36 0 16,-53 0-1,-18 0-15,36 0 16,-1 0-16,-34 0 16,34 0-16,-34 0 15,-19 0-15,36 0 16,35 0-16,-17 0 16,52 0-16,54 0 15,-89 0-15,35 0 16,-34 0-16,-54 0 15,18 0-15,-36 0 16,1 0-16,17 0 16,-17 0-16,0 0 15,-1 0 17,1 0-17,17 0-15,0 0 16,-17 0-16,35 0 15,35 0-15,-17 0 16,229-71 78</inkml:trace>
</inkml:ink>
</file>

<file path=ppt/ink/ink1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1:11.4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2999 12506 0,'17'0'62,"19"0"-46,16 0-16,-16 0 15,-1 0-15,36 0 16,-36 0-16,53 0 16,0 0-16,18 0 15,88 0-15,106 0 16,-88 35 0,-18-35-16,17 0 15,19 18-15,-19-18 16,19 0-16,281 0 140</inkml:trace>
</inkml:ink>
</file>

<file path=ppt/ink/ink19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1:13.5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11218 11501 0,'18'0'172,"0"0"-157,17 0 1,18 0 0,17 0-16,19-18 15,16 18-15,1 0 16,-18 0-16,54 0 15,-54 0-15,0 0 16,71 0-16,-71 0 16,-35 0-16,35 0 15,0 0-15,0 0 16,-17 0-16,-36 0 16,-17 0-16,35 0 15,-18 0-15,-17 0 16,-1 0-16,1 0 15,35 0-15,-36 0 16,1 0 0,17 0-16,-17 0 234,0 0-218,-1 0-16,19 0 15,-1 0 1,-17 0-16,-1 0 16,1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4:42.9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3422 8467 0,'35'0'110,"-17"0"-110,35 0 15,17 0-15,19 17 16,-19 1-1,54 17-15,2169 142 79,-1905-142-64,264 18 1,-387-53-16,-36 17 15,-70-17-15,17 0 16,-87 0-16,52 0 16,17 0-16,-69 0 15,52 0 1,-71 0-16,1077 0 109,-1024 0-109,-52 0 16,1128 0 93,336-105 1,-1394 87-110,18 18 15,35 0-15,-36 0 16,72-18-16,17-35 16,17 36-16,1 17 15,-36-36 1,0 19-16,-34-1 15,-1 18-15,-71 0 16,53-35-16,1165-36 109,-1306 54-109,18 17 16,-18 0-16,1 0 16,34 0-16,-17 0 15,0 0 1,0 0-16,-35 0 0,35 0 16,35 0-16,741 0 93,406 0 1,-124-18 0,-935 18-79,-17 0-15,-18 0 16,935-18 78,-935 18-94,-53-17 15,18 17-15,0 0 16,53-18-16,-36 18 16,1 0-1,-1-35-15,-88 35 16,89 0-16,-71-18 16,35-17-16,-35 35 15,70-18-15,-105 18 0,105-17 16,-52-1-16,-18 18 15,18 0-15,-1-35 16,-17 35-16,18 0 16,-36 0-1,0 0-15,0-18 16,-17 18-16,53 0 16,34 0-16,-16-53 15,-1 53-15,-53 0 16,247-17-1,547 17 110,-758 0-109,-18 0-16,0 0 16,35 0-1,35 0-15,-17 0 16,-53 0 0,53 0-16,-35 0 15,-1 0-15,142 0 16,-124 0-1,35 0-15,-17 0 16,0 0-16,-18 0 16,36 0-16,-71 0 15,35 0-15,-18 0 16,19 0-16,-19 0 16,-35 0-16,18 0 15,53 0-15,-53 0 16,-18 0-1,54 0-15,52 0 0,-71 0 16,36 0 0,18 0-16,-36 0 15,0 0-15,335 0 94,-335 0-63,142 0 1,-160 0-32,36 0 15,0 0-15,17 0 16,-17 0-16,53 0 15,670 88 79,-811-71-78,35 1-1,35 17-15,-35 1 16,-18-36 0,18 0-16,17 35 15,177-17 79,-299-18 15,16 0-93,19 0-16,-213 0 63,177 0-63,-758-18 62,-600-17 32,988-71-63,334 106-31,-34-18 16,52 18-16,-864-88 93,883 88-77,-107 0 0,106 0-16,-35 0 15,52 0-15,-17 0 16,-17 0-16,17 0 16,-35 0-16,17 0 15,-17 0-15,-71 0 16,106 0-16,-70 0 15,-53 0-15,87 0 16,-34 0 0,-18 0-16,53 0 15,-36 0-15,-17 0 16,-18 0-16,-35 0 16,18 0-16,17 0 15,-53 0-15,36 0 16,0 0-16,-18 0 15,-1500 0 79,1606 0-94,18 0 16,-1 0-1,18 0-15,35 0 16,-35 0-16,36 0 16,34 0 109,54 0-125,17 35 15,-35-17-15,106 17 16,-106 0 0,88-35-16,18 53 15,17-53-15,-17 0 16,123 53-16,-17-35 15,70 35-15,53 0 16,-88-18-16,1763 388 109,-2027-405-109,87 88 204,-4638-71 14,987-70-15,3299 35-187,-1 0-16,-3068 0 109,2680 0-93,301 0 0,-1 0-16,19 0 15,-1 0-15,17 0 16,19 0-16,-1 0 16,1 0-16,-2329-88 109,2505 88-93,-71 0-16,106 0 15,0 0-15,-18 0 16,1 0-16,17 0 15,-18 0 1,1 0-16,-36 0 16,35 0-16,-881 0 109,-89 35-15,971-17-79,-18-18-15,-18 0 16,0 0-16,0 17 16,18-17-16,-53 0 15,17 0 1,1 0-16,-724 0 31,406 0 79,424 18 15,34-18-94,1 0-16,-1 0-15,1 0 0,0 0 16,35 17 0,0 1-16,35 0 31,-53-18-15,53 35-16,-35-17 0,35-1 15,-17 1-15,105-18 16,36 53-16,-36-53 15,1 35-15,70 18 16,917 18 93</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50:24.0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4921 7726 0,'18'0'110,"17"0"-95,0 0 1,-17 0 0,35 0-16,-18 0 15,-17 0-15,35 0 16,-18 0-16,-17-18 15,17 18-15,36-17 16,-54 17-16,1 0 16,17-18-16,0 18 15,-17-18-15,0 18 16,-1 0 15,1 0-31,53 0 16,-36 0-1,18 0 1,-18 0 0,0 0-16,36 0 15,-18 0-15,-36 0 16,54-17-16,88 17 16,-53 0-1,-1 0-15,1 0 16,0 0-16,0 0 15,-36 0-15,1 0 16,-53 0-16,35 0 16,-71 0 156,0 0-157,-17 0 1,0 0-1,-1 0-15,19 0 0,-19 0 16,-16 0-16,-37-36 16,19 36-1,-1 0-15,18-17 16,0 17-16,-35 0 16,18 0-16,17 0 15,0-18-15,0 18 16,0 0-16,0-18 15,35 18 1,1 0-16,-18 0 16,17 0-16,-17-17 15,17 17 1,0 0-16,1 0 16,-1 0-16,0 0 78,-17 0-63,18 0 1,-1 0-16,0 0 31,36 0 172,0 0-203,17 0 32,-18 0-32,72 0 15,16 0-15,-16 0 16,52 0-16,18 0 15,-54 0-15,1 0 16,-53 0-16,18 0 16,-18 0-1,35 0-15,-53 0 16,18 0-16,-18 0 16,1 0-16,34 0 15,-17 0-15,0 0 16,-35 0-1,-1 0-15,1 0 16,-1 0-16,19 0 16,-1 0-1,0 0-15,1 0 16,-1 0-16,53 0 16,-17 0-16,17 0 15,-35 0-15,0 0 16,-18 0-1,35 0-15,-52 0 16,0 0-16,-1 0 16,1 0-16,17 0 15,-17 0-15,17 0 16,0 0-16,1 0 16,17 0-16,0 35 15,-18-35-15,0 0 16,18 0-16,-18 0 15,18 0-15,-17 0 16,-19 0-16,18 0 16,18 0-16,-35 0 15,35 0 1,-18 0-16,0 35 16,1-35-16,17 0 15,-36 0-15,54 0 16,-53 0-16,17 0 15,18 0-15,-18 0 16,18 0-16,17 0 16,-52 0-16,35 0 15,0 0-15,-35 0 16,-1 0 0,36 0-16,0 0 0,-18 0 15,1 0 1,-19 0-16,36 0 15,0 0-15,35 0 16,71 18 15,0 0 1,-124-18-32,0 0 15,1 17-15,-1-17 16,35 0-16,-34 0 15,17 0-15,17 18 16,-35-18 0,36 0-16,-36 0 15,18 0-15,0 35 16,-18-35-16,36 18 16,0-18-16,-1 0 15,1 0-15,34 0 16,-34 0-16,17 0 15,-53 0-15,54 0 16,-19 0-16,-17 0 16,-35 0-16,35 0 15,17 0-15,-52 0 16,35 0 0,-36 0-16,19 0 0,-1 0 15,18 0 1,0 0-1,-18 0-15,18 0 16,0 0-16,18 0 16,17 0-16,-35 0 15,17 0-15,-35 0 16,36 0-16,-36 0 16,1 0-16,-1 0 15,-18 0-15,19 0 16,-1 0-16,53 0 31,-70 0-31,35 0 0,0 0 16,-18 0-1,53 0-15,0 0 16,-35 0-16,0 0 16,35 0-16,-70 0 15,35 0-15,0 0 16,-18 0-16,0 0 15,1 0-15,17 0 16,0 0-16,-18 0 16,0 0-16,18 0 15,18 0-15,-36 0 16,35 0-16,-17 0 16,0 0-1,35 0-15,-17 0 16,0 0-16,-1 0 15,18 0-15,-52 0 16,16 0-16,1 0 16,-35 0-16,0 0 15,17 0-15,-17 0 16,17 0-16,-17 0 31,-1 0-31,1 0 16,-1 0-1,1 0 1,0 0 0,-1 0-1,1 0-15,17 0 78,-17 0-62,0 0 0,-1 0-1,18 0 142,1 0-157,-1-18 0,0 1 15,36-1 1,-36 18-16</inkml:trace>
</inkml:ink>
</file>

<file path=ppt/ink/ink20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2:35.2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22190 14605 0,'123'0'94,"-246"0"-94,1622 0 125,-1270 0-125,54 0 16,16 0-1,2136-88 95,-2277 70-110,-105 1 15,106 17-15,-18-18 16,-35 18-16,35-35 15,18 35 1,-106-18-16,70 18 16,1 0-16,-1 0 15,-35 0-15,89-18 16,-89 18-16,2470-264 141,-2435 264-126,36 0-15,-53 0 16,52-18-16,-105 18 15,-17 0-15,-1 0 16,18-18-16,-36 18 16,72 0-16,-37 0 15,19-17 1,0-1-16,-18 18 16,35 0-16,-35 0 0,17 0 15,107 0 110,-160 0 0,-87 124-78,70-107-47,-230 124 47,-87-17-16,229-106-15,-36-1-16,71 1 15,0-18-15,-35 0 16,0 0 0,53 0-16,-89 17 0,-35 54 15,36-71 1,-18 35-16,-18-35 0,71 18 16,-71 17-16,36-17 15,35-1 1,-71-17-16,-159 71 31,248-71-15,-1 35-16,36-35 15,-36 18 1,1-18-16,-1 0 0,36 18 16,0-1-16,-18-17 15,35 0 1,0 0-1,124 0 79,106-53-94,70 0 16,3634-405 109,-3987 458-47,-17 0-62,-70 17-16,-54 1 15,-35-18-15,-4022 106 110,4058-106-110,-142 35 125,4463-17 0,-4040-18-125,-158 0 125,-53 0-125,17 0 15,-140 35-15,52-35 16,1 0-16,-107 18 15,-17 35-15,70-53 16,-17 17-16,-600-17 47,759 0-47,70 0 0,88 0 94,53 18-94,36-18 15,52 0-15,53 0 16,89 0 0,1869 0 93,-2204 0-31,-125 0-78,-87 0 16,53 0-16,-124 0 15</inkml:trace>
</inkml:ink>
</file>

<file path=ppt/ink/ink20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2:39.2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14129 15946 0,'0'35'16,"35"-35"15,-17 0-31,35 0 16,17 0-16,-17 0 15,71 0-15,17 0 16,17 0-16,72 0 15,34 0-15,54 0 16,2874 0 109,-3033 0-125,-53 0 16,17 0-16,1 0 15,-1 0-15,1 0 16,52 0 0,-88 0-16,89 0 0,-36 0 15,-18 0-15,1 0 16,-106 0-1,52 0-15,-17 0 16,-35 0-16,52 0 16,-17 0-16,-35 0 15,52 0-15,1-18 16,-36 18-16,71 0 16,-18-17-16,36 17 15,52 0-15,-52 0 16,17 0-1,-36 0-15,-52 0 0,18 0 16,-18 0-16,-36 0 16,19-18-1,616-53 110,-652 54 32,-4215-54-17,3844 71-140,-52 0 0,-53 0 16,105 0-16,-52 0 15,0 0-15,105 0 16,1 0-16,17 0 16,106 0-1,17 0-15,54 0 0,52 0 16,1 0-16</inkml:trace>
</inkml:ink>
</file>

<file path=ppt/ink/ink20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2:46.5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24888 3316 0,'0'0'0,"-141"0"15,18 18-15,35-18 16,17 0-16,-52 0 16,70 0-16,0 0 15,-18 0-15,18 0 16,0 0-16,-35 0 16,-670 17 77,775-17 48,1 0-141,17 0 16,-17 0-16,35 0 15,0 0-15,-18 0 16,124 0-16,-18-35 15,35 35-15,1694-88 110,-1799 88-110,-36-18 0,53 18 15,18-17-15,-88 17 16,34 0-16,-34 0 16,0 0-16,17-36 15,-88 19 95,-17-1-95,-142-17-15,0 0 16,18 35-16,-229-71 16,-124 71-16,-229 0 15,-300 0-15,476 0 16,177 0-16,105 0 15,54 0-15,52 0 16,159 0-16,36 0 78,87 18-15,18-18-63,36 0 15,87 53-15,54-36 16,-89-17-16,89 0 16,105 35-16,54-35 15,1516 142 16,-1517-142-15,-70 0-16,-18 35 16,-70-35-16,-36 0 15,71 0 17,-388 0 77,-89 0-109,-3086 0 109,3263-35-62,36 17-31,69-17-16,54-18 0,53 35 15,-1-52 1,-16 34-16,1339-70 47,-1287 106-47,-123 0 16,-72 0-16</inkml:trace>
</inkml:ink>
</file>

<file path=ppt/ink/ink20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3:28.0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13212 7691 0,'194'70'47,"52"1"0,-210-71-31,-19 0-1,19 0-15,-1 0 16,0 0-16,1 0 16,-1 0-16,-18 0 15,36 0-15,18 0 16,-36 0-16,36 0 16,-1 0-16,-34 0 15,52 0-15,-35 0 16,0 0-16,35 0 15,53 0 1,18 0-16,-54 0 16,72 0-16,35 0 15,-36 0-15,36 0 16,387 0 93,-581 0-31,-36 0 79,1 0-142,-1 0-15,0 0 16,-17 0 0,17 0-16</inkml:trace>
</inkml:ink>
</file>

<file path=ppt/ink/ink20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3:30.2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17321 8008 0,'89'0'62,"1392"-123"1,-1181 123-63,-88 0 15,141 0-15,88-18 16,52-17-16,1430-106 62,-1870 141-62,-18 0 0</inkml:trace>
</inkml:ink>
</file>

<file path=ppt/ink/ink20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3:34.7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10495 9031 0,'18'0'62,"70"0"-46,18 0-16,105 0 15,5840 0 95,-5099 0-95,-105 0 1,-18 0-16,-53 0 16,-53 0-16,2029-70 93,-2770 70 32,0 0-109</inkml:trace>
</inkml:ink>
</file>

<file path=ppt/ink/ink20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3:38.2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2346 10213 0,'1658'-476'109,"-1393"458"-93,34-53-16,72 19 16,-71-1-16,1305-141 140,-1587 194-124,-1 0-16,18 0 15,36 0-15,-18 0 16,0 0-16,70 0 16,-70 0-16,18 0 15,-1 0-15,-17 0 16,0 0-16,-18 35 16,1-17-16,-19-18 15,19 17-15,17 18 16,17-17-16,-35 17 15,-17 1 1,17-19-16,1 1 16,-1 17-16,-35-17 15,35 17-15,53 0 16,-52-17-16,34 35 16,-35-53-16,18 53 15,-17-36-15,17-17 16,-18 0-16,-18 0 15,-34 0 157,-160 0-172,-17 0 16,-17 0-16,-71 0 16,-142 36-16,54-19 15,-3458 336 48,3599-335-48,52-1-15,19 19 0,387-1 141,3422-35 0,-3210 0-16,-494-35-32,-158 35-93,-636 0 32,424 0-32,-54 0 0,-122 0 15,105 0 1,70 0-16,-17 17 15,195-17-15,193-17 125,3669-1 16,-3193 18-141,-141 0 16,371-18-1,-494-17 1,-107 35-16,1 0 16,-17-17-16,17 17 187,-1 0-187,54 0 16,-18 0-16,-17 0 15,-36 0-15,18 0 16,53 0-16,-35 0 16,-1 0-16,-52 0 15,17 0-15,-17 0 16,-1 0 31,19 0-47,-1 0 15,-17 0-15,17 0 16,0 0 0,-17 0-16,17 0 93,194-18-30</inkml:trace>
</inkml:ink>
</file>

<file path=ppt/ink/ink20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3:58.5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4657 15752 0,'0'0'0,"88"-18"0,35 18 16,18 0-1,18-18-15,2328-88 110,-2275 106-95,-18 0-15,18 0 16,-71 0-16,53 0 15,35 0 1,0 0-16,1 0 0,34 0 16,1 0-16,35 0 15,3721 0 110,-3703 0-125,1164 0 47,-1183 0-47,-87 0 16,-18 0-16,-18 0 15,1 0-15,-107 0 16,-17 0-16,-17 0 16,-1 0-16,-17 0 15,-18-17 126,-142 17-125,19 0-1,-142 0-15,18 0 16,-52 0-16,87 0 15,-141 0-15,36 0 16,-36 0-16,-70 0 16,105 0-16,-141 0 15,-70 0-15,-70 0 16,175 0 0,-246 0-16,70 0 15,124 0-15,0 0 16,52 0-16,54 0 15,70 0-15,106 0 16,35 0-16,-17 0 16,35 0-16,-18 0 15,53 0-15,18 0 16,35 0-16,-88 0 16,106 0-16,-36 0 15,-52 0-15,105 0 16,-35 0-1,35 0-15,1 0 16,52 0 140,71 0-140,35 0-16,-17 0 16,17 0-16,106 0 15,35 0-15,35 0 16,142 0-16,141 0 15,176 0-15,300 0 16,0 0-16,-177 53 16,124-53-16,-17 0 15,17 0 1,-18 0-16,-105 0 16,2187 0 93</inkml:trace>
</inkml:ink>
</file>

<file path=ppt/ink/ink20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5:06.1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16598 4604 0,'18'0'47,"229"0"0,-159 0-31,18 0-16,17 0 15,-35 0-15,71 0 16,-53 0-16,53 0 15,-18 0-15,-18 0 16,54 0-16,-18 0 16,493 0 15,-617 0-15,89 0-1,-106 0-15,17 0 0,-18 0 16,-34 17 156</inkml:trace>
</inkml:ink>
</file>

<file path=ppt/ink/ink2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5:09.1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2293 6085 0,'0'0'47,"1094"0"78,-883 0-125,-34 0 0,52 0 15,0 0 1,-70 0-16,-18 0 0,71 0 16,-36 0-1,18 0-15,53 0 16,18 0-16,-36 0 15,0-17-15,1765-230 125,-636 53-15,-1270 159-110,35 35 15,1-36-15,-1 36 0,54-17 16,-54-1 0,54 0-16,-54 18 15,1 0-15,-1-53 16,-17 36-16,35 17 16,423-18 93,-581 18 16,-36 18-109,-617 105 15,529-123-16,-142 71-15,-34-18 16,-36 0-16,71-36 16,35 19-16,18-1 15,105-35-15,-17 0 16,17 0 0,72 0-16,-19 0 15,-370 0 32,388 0-47,-335 0 47,-811 0-16,-5169 282 125,6368-264-77,176-18-64,1 0-15,70 0 16,17-18-16,3670-546 94,-3881 546-94,-36 0 125,-17 1-110,-158 17-15,-125 0 16,-17 0-1,-564 0 1,388 0-16,176 0 16,35 0-16,160 0 47,1057 0 62,-723 0-109,-52 0 16,140 0-16,36 0 15,70 0-15,1 0 16,70 0-16,-142 0 15,19 0 1,793 0 93</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05:06.0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7461 6244 0,'18'0'250,"35"0"-234,-36 0 31,19 0-32,-1 18 1,-17-18 0,-1 0-16,19 0 15,-19 17 1,89-17-16,-71 0 16,18 0-1,0 0 1,-35 0-1,17 0 1,-17 0 0,35 0-16,-18 0 31,-17 0-31,-1 0 16,18 0-16,18 0 15,-35 0 1,17 0-16,-17 0 15,17 0 1,-17 0-16,35 0 16,17 0-1,1 0 1,-36 0-16,0 0 16,89 0-1,-89 0-15,106-35 63,-70 35-16,-54 0-32,1 0 1,0 0-1,-1 0 1,1 0 0,0 0-1,-1 0 1,1 0 0,0 0-1,-1 0 1,1 0-16,-1 0 15,1 0 1,0 0-16,-1 0 16,19 0-1,-19 0-15,1 0 16,17 0-16,18 0 16,-18 0-1,18-35-15,-35 35 0,17 0 16,36 0-1,-1 0 1,-52 0-16,17 0 16,-17 0-1,0 0 1,17 0-16,0 0 16,53 0-16,-17 0 15,17 0-15,53 0 16,-17 0-16,-1 0 15,54 0-15,-54 0 16,53 0 0,36 0 31,-177 0-32,-17 0 1,0 0-1,-1 0 1,1 0 0,17 0-1,-17 0 32,-1 0 63</inkml:trace>
</inkml:ink>
</file>

<file path=ppt/ink/ink2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5:18.3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6032 9296 0,'0'0'16,"53"17"-16,36 1 0,-36 0 15,88-1-15,-53 1 16,-18-18 0,36 0-16,-35 0 0,35 18 15,-36-18-15,71 0 16,-17 0-1,-18 0-15,35 35 0,0-35 16,2804 106 93,-1004-159 16,-1888 53-125,-18 0 16,-35-18 47,0 0-32,0 1-31,-71-1 15,36 18-15,0-53 16,17 53-16,1-17 16,-19-1-16,-52 0 15,53 18-15,0-17 16,-36-19-16,-17-17 16,-36 36-1,-34-36-15,-1112-212 63,1058 248-63,-2716-19 125,2893 36-125,17 0 15,0 0-15,106 36 141,36-19-125,-1 19-16,7533 52 109,-6827-88-93,-177 0-16,-87-18 15,-18-17-15,-142-18 16,-122 53-16,-72 0 31,-246-18 63,-71 1-94,-4568 299 94,4180-247-94,-123 0 0,52 1 15,195-19 1,52-17-16,-334 0 62,740 0 63,88 0-109,53 0-16,-17 0 16,2416-282 46,-2240 265-62,-17 17 16,1604-36 46,-1834 36-62,-88 0 16,-35 0-16,0 0 0</inkml:trace>
</inkml:ink>
</file>

<file path=ppt/ink/ink2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5:23.1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5644 11483 0,'18'18'31,"53"-18"-31,70 0 16,-18 0-16,107 0 15,-1 0-15,35 0 16,-87 0-16,34 0 16,72 0-16,34 0 15,89 0-15,3704 0 78,-3757 0-62,17 0-16,-70 0 16,-36 0-16,-123 0 15,-17 0-15,-89 0 16,1 0-16,-72 0 125,-87-36-109,-1 19-16,36 17 15,-124-36 1,36 36-16,-89-17 15,1 17-15,35 0 16,-36-18-16,36 18 16,-71 0-16,-88 0 15,-106 0-15,18 0 16,-1376-106 62,1816 106-78,124 0 141,124 0-141,-53 0 15,123 0-15,159 0 16,159 0-16,70 0 16,53-35-16,-105 0 15,-72 35 1,-16 0-16,16 0 15,1 0-15,-229 0 16,475 0 62,-1480-18 32,510 18-110,-4532-18 109,4462-35-93,35 18-16,18 18 0,0-1 15,106 18 1,0 0-16,-36 0 15,36-18-15,0 18 16,-1 0-16,-16 0 16,16 0-16,19 0 93,-212-17 1,246 17-94,-17 0 16,1 0-1,-1 0-15,17 0 0,1 0 16,0 0-16,17 0 16,1 0-1,-1 0 1,0 0 0,1 0-1,-1 0-15,0 0 16,1 0-16,-1 0 15,-35 0-15,35 0 16,1 0 0,-1 0-1,1 17-15,-19-17 172,1 36-156,0-36-16,-89 17 15,89-17-15,-36 18 16,19-18-16,-54 17 16,-18-17-16,-246 36 78,423-36 125,0 0-187,88 0-16,582-18 78,-688 18-63,36 0-15,-36 0 16,-17 0 0,17 0-1,0-35-15,1 35 16,52 0-16,0-18 15,18 1-15,70-1 16,1-17 0,1675-212 62,-1835 211-78,19 36 15,16 0 1,-34 0-16,158 0 47</inkml:trace>
</inkml:ink>
</file>

<file path=ppt/ink/ink2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5:25.1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15258 10319 0,'105'0'110,"1"0"-110,71 0 15,-1 0-15,124 0 16,-88 0-16,70 0 16,35 0-16,36 0 15,35-18-15,0-17 16,-70 35-16,493-35 31,-652-1-15,-106 36-16,-89-17 156,-105 17-140,18 0-16,-18 0 0,-89 0 15,-3262 0 63,3280 0-62,54-18-16,16 0 78</inkml:trace>
</inkml:ink>
</file>

<file path=ppt/ink/ink2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03.1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4886 7814 0,'0'-18'156,"18"18"-156,52 0 15,-35 0 1,89 0-16,-54 0 16,36 0-16,-18 0 15,-17 0-15,53 0 16,-19 0-16,-16 0 16,34 0-16,-17 0 15,53 0-15,17 0 16,1447-70 46,-1500 70-46,107-35-16,-72 17 16,19 18-16,669-159 62,-793 159-46,0 0-1,-18 0-15,18-17 16,-35 17 0,53 0-16,-1 0 15,-17 0-15,0 0 16,0 0-16,35-18 15,-17 18-15,17 0 16,-18 0-16,1-35 16,17 35-16,0 0 15,-17 0-15,35 0 16,17 0-16,-35 0 16,-52 0-16,52 0 15,18 0 1,-18 0-16,53 0 15,-53 0-15,-17 0 16,35 0-16,-54 0 16,54 0-16,-53 0 15,35 0-15,-17 0 16,-36 0-16,1 0 16,52 17-16,-35-17 15,17 18-15,-35-18 16,18 18-1,0-1-15,36-17 16,-19 18-16,-17-18 16,-18 0-16,1 0 15,16 0-15,19 35 16,-36-17-16,18-18 16,18 0-16,634 88 78,-669-70-78,34-18 0,-17 0 15,35 17 1,-17-17-16,-18 0 16,35 0-16,18 0 15,-18 0-15,0 0 16,36 0-16,-36 0 15,35 0-15,-70 0 16,88 0-16,688 0 78,-758 0-78,52 0 16,107 0-16,-54 0 15,89 0-15,-89 0 16,0 0-16,1306-17 109,-1447 17-109,54 0 16,-19-18-16,-17 18 16,18 0-16,-36-18 15,124 18 1,-106-17-16,388 17 94,105 0-16,54 0-16,-547 0-46,35 0-16,36 0 16,-89 0-1,35 0-15,36 0 16,18 0-16,-36 0 15,882 0 64,-882 0-79,-17 0 0,17 0 15,0 0 1,-17 0-16,-18 0 0,35 0 15,-35 0 1,0 0-16,0 0 16,17 0-16,-35 0 15,18 0-15,-35 0 16,17 0-16,36-36 16,17 36-16,-35 0 15,53-17-15,-36 17 16,19 0-16,-54 0 15,0 0 1,0 0-16,18 0 16,-35 0-16,53 0 0,-36 0 15,0 0-15,18 0 16,0 0 0,35 0-16,459 0 78,-512 0-78,0 0 15,-17 0-15,17 0 16,18 0-16,-17 0 31,34 0-31,-35 0 0,18 0 16,0 0-16,-17 0 15,34 0-15,-17 0 16,-35 0-16,17 0 16,18 0-1,-36 0-15,195 0 94,159 0-16,-354 0-78,1 0 0,-1 0 31,1 0-31,17 0 32,1 0-17,-1 0 1,-17 0-16,-1 0 16,1 0-1,-1 0-15,19 0 16,-1 0-1,-17 0 1,17 0-16,0 0 16,1 0-16,-19 0 15,1 0 32,-1 0-31,19 0-16,-1 0 15,-17 0-15,35 0 16,-1 0-16,-16 0 16,-1 0-16,-17 0 15,-1 0 1,19 17-16,-1-17 16,35 18-1,-34 0-15,-1-18 16,0 0-16,18 0 15,-18 17-15,36-17 16,388 71 47,-389-71-48,-17 0-15,18 17 16,-1-17-16,18 18 15,-17-18-15,17 0 16,-17 18-16,70-18 16,-88 0-16,53 0 15,-36 0-15,36 0 16,-36 17-16,-17-17 16,-17 0-16,34 0 15,-17 0 1,-18 0-16,18 0 15,-17 0-15,-1 0 0,35 0 16,-52 0-16,0 0 16,-1 0-1,19 0-15,-1 0 16,0 0-16,18 0 16,0 0-16,0 0 15,0 0-15,0 0 16,0 0-16,17 0 15,-17 0-15,-18 0 16,18 0-16,-35 0 16,17 0-16,18 0 15,-35 0 1,-1 0-16,1 0 16,0 0-16,-1 0 15,1 0 1,0 0-1,-1 0 1,19 0 0</inkml:trace>
</inkml:ink>
</file>

<file path=ppt/ink/ink2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12.3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5680 10301 0,'-18'0'15,"18"-18"1,18 1 0,17 17-1,0 0-15,1306-124 94,-1077 124-94,-87 0 16,-36 0-1,71 0-15,52 0 0,18 0 16,18 0-16,2681 0 109,-2804 0-109,493 0 31,-494 0-15,1 0 0,34 0-16,-70 0 15,18 0-15,2222-53 141,-1993 18-125,-264 35-16,52 0 15,-35 0-15,89 0 16,-107 0-16,1077 0 94,-1130 0-79,-17 0 1,71 0-16,-36 0 15,0 0-15,0 0 16,-17 0-16,-1 0 16,19 0-16,16 0 15,1165-35 79,-1111 35-94,-53 0 16,70 0-1,-17 0-15,-18 0 16,1323-18 78,-1358 18-79,0 0-15,17 0 16,1 0-16,-36 0 16,71 0-16,-71 0 15,88-53-15,-17 36 16,-18 17-16,-17 0 15,-1 0-15,18 0 16,-17 0-16,-54 0 16,-17-18-16,18 18 15,-18 0 1,0-18-16,0 18 16,-1 0-16,-34 0 0,141 0 140</inkml:trace>
</inkml:ink>
</file>

<file path=ppt/ink/ink2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14.5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12382 11448 0,'0'0'0,"1200"-106"141,-1130 106-125,-34 0-16,34 0 15,89 0-15,-71 0 16,71 0-16,-53 0 15,1411 0 95</inkml:trace>
</inkml:ink>
</file>

<file path=ppt/ink/ink2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21.2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7003 13970 0,'35'0'32,"-17"0"-32,17 0 15,53 0 1,88 0-16,-34 0 16,-19-18-16,3140-70 125,-2963 88-125,18 0 15,34 0-15,2171 0 141,-2488 0 234,88 0-360,36 0-15,35 0 16,-17 0-16,34 0 16,2012 0 109,-2153 0-125,19 0 15,52 0-15,-18 0 16,1359 0 109,-1447 0-109,36 0-16,-18 0 15,17 0-15,-52 0 16,35 0-16,-36 0 15,1 0 1,0 18-16,-1-18 16,1 0 46,17 0-46,-17 0-16,17 0 15,0 0 1,-17 17 187,17 19-187</inkml:trace>
</inkml:ink>
</file>

<file path=ppt/ink/ink2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36.2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5521 3457 0,'0'-17'188,"53"17"-173,17 0-15,1 0 16,88 0 0,-36-18-16,18 18 15,18 0-15,-18 0 16,71 0-16,0 0 16,34 0-16,-34 0 15,17 0-15,36 0 16,-53 0-16,52 0 15,-123 0-15,36 0 16,87 0-16,-52 0 16,-18 0-16,-35 0 15,-18 0-15,-53 0 16,18 0 0,-18 0-16,-17 0 15,17 0-15,0 0 16,18 0-16,17 0 15,54 0-15,-54 0 16,18 0-16,-17 0 16,-36 0-16,-17 0 15,34 0-15,-34 0 16,0 0-16,34 0 16,19 0-16,52 0 15,1 0 1,-54 0-16,89 0 15,-71 0-15,-18 0 16,54 0-16,-36 0 16,18 0-16,-107 0 15,72 0-15,17 0 16,-17 0-16,17 0 16,70 0-16,-70 0 15,106 0-15,-53 0 16,18 0-16,17 0 15,-17 0-15,-36 0 16,54 0 0,-72 0-16,19 0 15,70 0-15,53 0 16,-36 0-16,54 0 16,-1 0-16,-17 0 15,-35 0-15,-1 0 16,-70 0-16,53 0 15,-70 0-15,-1 0 16,-35 0-16,36 0 16,-54 0-16,0 0 15,54 0-15,-124 0 16,106 0 0,-54 0-16,-16 0 15,16 0-15,-34 0 16,17 0-16,0 0 15,71 0-15,-71 0 16,36 0-16,17 0 16,-53 0-16,88 0 15,-87 0-15,-19 0 16,1 0-16,35 0 16,-18 0-16,-18 0 15,36 0-15,53 0 31,-89 0-31,72 0 16,-107 0-16,53 0 16,36 0-16,-36 0 15,-18-18-15,-17 18 16,53 0-16,-71 0 16,1 0-16,17 0 15,17 0-15,18-35 16,-17 35-1,-18 0-15,17 0 0,1 0 16,-18 0 0,0 0-16,0-18 15,-36 18-15,1 0 16,0 0 62,52-35-62,-52 35-16,-1 0 15,19 0-15,17-18 16,70-17-16,-35 18 16</inkml:trace>
</inkml:ink>
</file>

<file path=ppt/ink/ink2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37.8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23513 3263 0,'-18'0'79,"71"0"-48,88 0-31,-18 0 0,19 0 15,-1 0 1,123 0-16,-52 0 16,-71 0-16,71 0 15,52 0-15,54 0 16,-18 0-16,17 0 16,89 0-16,17 0 15,-17 0-15,17 0 16,-88 0-16,-52 0 15,-19 0-15,1 0 16,-36 0-16,18 0 16,-71 0-1,1 0-15,-1 0 16,-88 0-16,106 0 16,-88 0-16,35 0 15,-52 0-15,87-17 16,-53 17-16,-17-18 15,-53 18-15,35 0 16,1 0-16,16-18 16,-34 18-16,17 0 15,-35 0 1,35 0-16,-52 0 0,34 0 16,-17 0-1,0 0-15,0 0 16,-18 0-16,36 0 15,-18 0-15,-36 0 16,1 0-16,35 0 16,-18 0-16,36 0 15,-18 0-15,-18 0 16,18 0-16,194 0 109</inkml:trace>
</inkml:ink>
</file>

<file path=ppt/ink/ink2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40.7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3281 4445 0,'70'-18'141,"19"1"-141,122-36 15,-34 53-15,-19 0 16,424 0-1,-264 0-15,-1 0 16,36 0 0,18 0-16,-1 0 0,-52 0 15,34 0 1,19 0-16,-54 0 16,18 53-16,-70-18 15,-71-17-15,-18-18 16,-52 0-16,-54 17 15,1 1-15,-36-18 16,-17 18-16,0-18 47,-1 0-31,1 0-1,-1 0-15,36 0 0,18 0 16,-1 0-16,36 0 15,106 0 1,-36 0-16,18 0 16,53 0-16,-141 0 15,53 0-15,-18 0 16,-53 0-16,-17 0 16,35 0-16,17 0 15,1 0-15,563 0 110,-722 0 46,-3087-36-47,2752 19-109,35-36 16,-53 17-16,17 19 15,36-18 1,-18 35-16,0 0 0,54 0 16,-1-18-16,35 18 15,36 0 1,-36 0-16,71 0 16,18 0-16,-18-18 15,17 18-15,1 0 16,0 0-16,70 0 15,-18 0-15,54 0 16,17 0-16,35 0 16,1 0-16,-1 0 15,0 0-15,-17 0 125,17 0-109,-17 0 0,17 0-1,-17 0-15,0 0 16,0 0-16,-71 0 15,-71 0-15,54 0 16,35 0 0,-18 0-16,53 0 15,-300 18 32</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05:10.3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3792 6897 0,'53'0'203,"0"17"-203,0-17 16,0 0-16,-18 18 16,159 0-1,-158-18 1,105 17-16,-71-17 16,-17 0-1,18 18 1,-18-18-16,17 35 15,1-35 1,-18 0 0,-18 0-1,0 0-15,36 0 0,370 0 63,-424 0-48,19 0-15,17 0 16,-36 0 0,36 0-1,88 0-15,-53 0 16,-35 0-16,0 0 16,18 0-1,17 0-15,-35 0 16,-18 0-16,36 0 15,-36 0-15,53 0 16,-70 0-16,35 0 16,17 0-16,-34 0 15,52 0-15,459-53 78,-512 53-62,18 0-16,-36-17 16,107 17-1,-53-36-15,-1 36 16,-17-35 0,-18 35-16,-17 0 15,70 0 1,-53 0-1,1 0-15,369-35 79,-34 35-17,176 0 1,-512 0-63,53 0 15,-17 0-15,-1 0 16,1 0-16,-36 0 0,36 0 15,-19 0 1,37 0-16,-36 0 16,17 0-16,1 0 15,-1 0-15,18 0 16,-52 0-16,34 0 16,36 0-16,-35 0 15,475 0 32,-457 0-31,34 0-16,18 0 15,-53 0-15,-35 0 16,18 0-16,-18 0 16,0 0-16,0 0 15,-18 0-15,35 0 16,19 0-1,-19 0-15,671 0 63,-617 0-47,-54 0-16,54 0 15,-54 0 1,-17 0-16,0 0 15,0 0-15,0 0 16,-36 0-16,19 0 16,-19 0-16</inkml:trace>
</inkml:ink>
</file>

<file path=ppt/ink/ink2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42.4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2117 8043 0,'17'0'47,"865"0"31,-723 0-78,35 0 0,-35 0 15,35 0-15,17 0 16,19 0-16,17 0 16,-18 0-16,36 0 15,-89 0-15,53 0 16,1 0-16,-19 0 15,-34 0-15,34 0 16,-34 0-16,-1 0 16,-70 0-1,-36 0-15,19 0 16,-19 0-16,1 0 16,-36 0-16,18 0 15,18 0-15,-36 0 16,18 0-16,17 0 15,-17 0-15,-18 0 16,18 0-16,-35 0 16,0 0 390,-1 0-390,19 0-16,-1 0 15,-17 0-15,-1 0 16,71 0-16,195 0 78</inkml:trace>
</inkml:ink>
</file>

<file path=ppt/ink/ink2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46.6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7814 9260 0,'0'0'47,"-1446"0"62,1252 0-109,-124 0 0,-17 0 16,-53 0-1,0-35-15,70 17 16,1 18-16,17-35 16,18 35-16,17-17 15,18 17-15,106 0 16,-35 0-16,52 0 15,1 0-15,-107 0 79,230 35 108,1870 371-78,-1588-406-109,-17 17 0,53-17 16,17 18 0,17-18-16,142 35 15,-70-35-15,-54 0 0,-52 0 16,-36 0 0,18 0-16,635 0 109</inkml:trace>
</inkml:ink>
</file>

<file path=ppt/ink/ink2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49.6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8184 10495 0,'18'18'110,"-1129"35"30,1005-53-140,-70 0 0,70 0 16,-71 0-16,-17 0 16,53 0-1,-35 0-15,-1 0 16,89 0-16,0 0 16,-71 0-16,53 0 15,1 0-15,-36 0 16,-1 0-16,-69 0 15,52 0-15,53 0 16,-53 0-16,71 0 16,18 0-1,-19 0-15,37 0 0,-19 35 16,36-35 0,17 0-16,0 0 15,-52 18-15,52-18 16,1 0-16,-1 0 15,0 17-15,1-17 16,-1 0-16,0 0 16,-34 18-1,34-18 1,-17 0 0,17 0-1,0 35-15,1-35 172,17 18-156,70 35-16,54-18 15,70 36-15,35-19 16,18-34-16,-18 35 16,-17-53-16,141 0 15,282 71-15,-36-36 16,125-35-16,-160 35 15,-70 0-15,794-17 125,-2999-247-15,1234 229-110,-69 0 15,16 0-15,-16 0 16,122 0 0,36-18-16,106 18 15,-18 0-15,36 0 16,-1 0-16,36 0 16,52 0-16,-52 0 15,17 0-15,18 0 16,36 0-16,34 0 15,-35 0 1,89 0 0,-195 0 77,442 0 17,475 0-79,2911 194 63,-3351-176-94,-159-1 15,-36-17-15,19 0 16,-54 0 109</inkml:trace>
</inkml:ink>
</file>

<file path=ppt/ink/ink2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6:53.7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9790 12259 0,'35'0'78,"-1323"0"32,1077 0-110,34-18 15,1 1-15,17 17 16,36-18-16,34 0 15,19 18-15,-1-17 16,18 17-16,18 0 16,-18-18-16,35 18 15,-17-17-15,-35 17 16,52 0-16,-35-18 16,18 18-1,0 0-15,-18-35 0,-18 35 16,1 0-16,-1-18 15,18 18 1,-35 0-16,17 0 16,18 0-16,-35 0 15,-18 0-15,53 0 16,-35 0-16,0 0 16,-35 0-16,34 0 15,-16 0-15,16 0 16,54 0-16,0 0 15,17 0 1,1 0 15,-1 0-31,0 0 32,1 0-32,-1 0 31,-17 0 203,17 0-218,0 0-1,18 18 173,36-18-188,17 0 0,-18 0 16,35 0-16,36 0 15,53 0-15,-18 0 16,71 0-1,-18 0-15,53 0 16,17 0-16,-70 17 16,71-17-16,-53 36 15,52-19-15,-34-17 16,-54 0-16,36 18 16,-1 17-16,1-17 15,-36-18-15,-35 0 16,1 70-16,-90-70 15,19 18-15,17-18 16,-53 0 93,-17 0 48,0-18-17,-54-282-30,1 265-110,-406-106 47,-688 106-1,953 35-46,-89-18 0,-52-35 16,-36 0-16,124 36 16,-1-1-1,89-35-15,106 53 0,17 0 16,54 0 93,52 0-109,71 0 16,-54 0-16,107 0 16,53 0-1,-71 0-15,70 0 16,71 0-16,-52 0 15,17 0-15,-18 0 16,18 0-16,-71 0 16,-17 0-16,193 0 109</inkml:trace>
</inkml:ink>
</file>

<file path=ppt/ink/ink2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02.1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15575 1923 0,'0'-18'125,"124"18"-109,140 53-1,230 0-15,-124-53 16,-17 0 0,71 0-16,-107 0 0,-17 0 15,194-18 1,-318 18-1,-52 0-15,-71 0 16,-71 0 31,-70 35-31,-53 18-16,-36 18 15,-34 52-15,-36-17 16,53-18-16,-36-17 15,89 0-15,-176 87 16,193-70 0,-34-52-1,87-19-15,53-17 16,71 18 31,71-18-32,52 0-15,71 0 16,-35-53-16,105 0 16,265-17-16,106-36 15,124-53-15,52 53 16,71-17-16,-18-1 16,124 36-16,-177 18 15,-17-19-15,-283 54 16,-211 35-1,-89 0-15,-140 0 16,-142 0 15,-88 0-15,-35 0-16,-70 0 16,-142 0-1,-1023 88 1,582-17-1,-123 52-15,-18 1 16,-88-89-16,-70 106 16,-1-70-16,124 17 15,123-88-15,53 35 16,265-35 0,159 0-16,141 0 15,211 0-15,141 18 47,18-18-31,124 0-16,0 0 15,-89 0-15,265 0 16,159 0-16,193 0 16,178-106-1,-54 35-15,71-17 0,-89 0 16,-87-18-1,-125 36-15,-193 34 16,-158 19-16,-72-19 16,-246 36-1,-36 0 1,-70-17 0,-18 17-1,-106 0-15,36 0 16,-141 0-16,-124 0 0,-53 0 15,-53 0-15,-88 70 16,-35 1 0,-36 52-16,89-87 15,123-19-15,141-17 16,53 0-16,36 0 16,140 0-16,89 0 15,194 0 32,87 0-31,-69 0-16,176 0 0,335-70 15,229-18 1,300-36-16,0-52 16,124 52-16,-195 36 15,-229-35-15,-264 17 16,-318 53-16,-247 53 15,-70 0 17,-71 0-32,-123 0 15,-142 0 1,-264 0-16,-335 106 0,-371 70 16,-70 89-16,-106-36 15,0 0 1,70-52-16,107 52 15,158 36-15,370-160 16,318-52-16,177-17 16,140-36-1,213 0 32,122-18-31,89 0-16,212-105 15,246 17 1,177-53-16,53-52 16,-36-1-16,36 53 15,-159-35-15,-194 88 16,-123 36-16,-230 70 16,-265 0-16,-34 0 31,-177 0-31,-88 0 15,35 0-15,-106 0 16,18 35-16,35 36 16,35-19-1,36 1-15,194-53 16,-18 18-16,194-18 62,18-53-46,88-70-16,-36 17 16,36 18-16,-35 17 15,-53 0-15,-142 36 16,1 18 0,-283 17 15,-52 0-31,-583 52 15,-493 125-15,105-1 16,-52 1-16,52 87 16,53 1-16,300-106 15,106-1-15,441-105 16,229 0 0,177-53-1,229-53 1,0 18-16,265-53 15,299-71-15,194-53 16,283-52 0,70-18-16,-53 17 15,89 89-15,-283-1 16,-70 54-16,-300 17 16,-53 35-16,-318 71 15,-194 0 1,-158 0-16,-265 71 47,35-18-32,-211 35-15,-53 35 16,53 1-16,-1-1 0,71-52 16,71-18-16,0 53 15,158-89 1,36 1-16,71-18 15,193-35 17,18-18-17,176 0-15,283-124 16,106 19-16,193-89 16,283 35-16,0-17 15,-371 70-15,-159 18 16,-193 70-16,-336 71 15,-352 0 17,-53 53-32,-283 36 15,-317 69-15,-229 54 16,-230 105 0,-123-87-16,123-19 15,-17 54-15,247 0 16,52-18-16,407-71 15,299-106-15,264-52 32,195-18-17,106-70-15,-54 17 16,107-71-16,88 36 16,511-247-1,-653 229-15,-17 35 16,-176 54-1,-89-1 17,-140 18-32,-107 0 0,0 0 15,-281 53 1,-213 53-16,-176 106 16,53-54-16,18 1 15,158-18-15,124-35 16,318-35-1,211-54-15,35 1 16,18-1 0,88 1-16,106 0 15,71-18 1,-36 0-16,265 0 0,335 0 16,247 0-1,53 0-15,-212-18 16,124-123-16,-124 70 15,53-17-15,-352 18 16,-1 52-16,-211-52 16,-177 52-16,-194 18 15,-35-18 1,-70 18 15,-124 0-31,-88 36 16,17-19-16,36 36 15,52-35-15,-123 35 16,54-36-16,-19 71 16,141-88-16,107 0 15,17 18 1,88-18 0,159 0-16,0 0 15,123-35-15,248-36 16,17-35-16,141-52 15,-88 52-15,-71 35 16,-123-52-16,-212 70 16,-264 53-1,-159 0 17,-71 35-32,-158 53 15,-54 18 1,-175 159-1,387-159-15,53-18 16,71-35-16,17 35 16,54-88-16,52 0 47,53 0-32,106 0 1,18-53-16,-53 35 15,70-35-15,-35-17 16,-71 52-16,-52 1 16,-18-1-16,-229 18 62,-71 0-46,-265 106-16,-599 158 15,-71 1-15,441 0 16,141-89-16,212-70 16,371-89-1,4444-899 110,-4444 830 0</inkml:trace>
</inkml:ink>
</file>

<file path=ppt/ink/ink2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04.7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4745 4904 0,'53'0'141,"335"0"-94,-318 0-32,36 0-15,18 0 16,-1 0-16,54 0 15,-1 0-15,-35 0 16,71 0-16,1340 0 63,-1340 0-63,-36 0 0,0 0 15,-70 0 1,18 0-16,-36 0 15,0 0-15,18 0 16,35 0-16,-88 0 16,-35 0-16,-1 0 15</inkml:trace>
</inkml:ink>
</file>

<file path=ppt/ink/ink2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06.7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1640 4921 0,'0'0'0,"36"0"0,2186-88 172,-1552 70-125,-581 1-47,457-1 62,-457 0-62,52 18 0,-71 0 16,1 0 0,17 0-16,0 0 15,-35 0-15,35-17 16,36 17-16,-36 0 16,106-35 30,-176 35-46,193 0 63,-122 0-16</inkml:trace>
</inkml:ink>
</file>

<file path=ppt/ink/ink2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11.6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3369 6015 0,'0'0'0,"18"0"78,846 0-16,-688 0-46,107 0-16,34 0 16,53 0-16,54 0 15,-71 0-15,70 0 16,0 0-16,-176 0 15,0 0-15,-35 0 16,-71 0-16,-35 0 16,-53 0-16,35 0 15,-35 0-15,17 0 16,-52 0-16,35 0 16,0 0-16,-18 0 15,0 0 1,1 0-16,-19 0 15,54 0-15,17 0 16,-35 0-16,-18 0 16,300 0 31</inkml:trace>
</inkml:ink>
</file>

<file path=ppt/ink/ink2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13.0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8273 6156 0,'-36'0'0,"72"0"0,-125 0 16,1 0-16,18 0 16,-19 0-1,-122 0-15,70 0 16,-71 0-16,89 0 16,-142 0-16,-88 0 15,-70 0-15,-106 0 16,35 0-1,-282 0-15,493 0 16,-16 0-16,-19 0 16,54 0-16,34 0 15,19 0-15,87 0 16,36 0-16,-53 0 16,70 0-1,1 0-15,34 0 16,1 0-16,17 0 172,1 0-157,-18 0-15,17 0 16,-17 0-16,17 0 16,0 0-16,-17 0 15,17 0-15,-34 0 16,-1 0-16,0 0 15,35 0 1,-35 0-16,-17 0 16,34 0 31</inkml:trace>
</inkml:ink>
</file>

<file path=ppt/ink/ink2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17.6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14605 7532 0,'18'0'0,"-1"0"15,1 0-15,0 0 16,34 0 0,-34 0-16,17 0 15,-17 0-15,0 0 16,52 0-16,-17 0 16,688 0 46,-688 0-46,53 0-16,-36 0 15,36 0-15,18 0 16,34 0-16,-105 0 16,35 0-16,36 0 15,17 0-15,-18 0 16,36 0-1,-53 0-15,18 0 0,-1 0 16,-52 0-16,-19 0 16,37 0-16,-19 0 15,36 0-15,917 17 78,-917-17-78,35 0 16,812 0 62,-918 0-78,529 0 78,-493 0-62,17 0-16,-17 0 16,-1 0-16,-35 0 15,36 0-15,-18 0 16,0 0-16,0 0 15,-18 0-15,-17 0 16,-1 0-16,19 0 16,-1 0-1,35 0-15,54 0 78</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07:42.6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32262 4868 0,'17'0'47,"-17"18"-32,0 17 1,0 18-16,0 0 16,-17 18-16,-1-1 15,0 1-15,18 17 16,-35-18-16,0-17 16,-1 18-1,1 88-15,0-89 16,0-17-16,-1 53 15,-17 17-15,-35-17 16,71 0 0,-1-88-16,-17 88 15,-1-36-15,1 1 0,0-18 16,0-18 0,-1 35-16,-17-17 15,18 71-15,-53 35 16,17-89-1,54-17 1,-124 106-16,70-53 16,53-71-16,-17 36 15,-18 34 1,0-34-16,36-36 16,-19-17-16,19 35 15,-19 0-15,19-36 16,-36 54-16,0 17 15,18-53-15,-1 1 16,-34 52-16,52-71 16,-35 54-1,-17 70-15,17-35 16,-71 0-16,54 0 16,-1-36-16,1 36 15,-19 0-15,1-18 16,-18 35-16,18-17 15,-53 35-15,88-70 16,-35 70-16,-18-35 16,53-36-16,-70 54 15,17 35 1,18-53-16,-53-1 16,88 1-16,0-35 15,-35 70-15,35-88 16,-71 70-16,71-70 15,0 53-15,18-53 16,-71 70-16,36-17 16,-18 0-16,35-35 15,-71 70-15,71-88 16,-35 52-16,53-52 16,-89 124-1,18-71-15,36-1 16,17 1-16,0-53 15,-35 106-15,-18-71 16,18 18-16,35-35 16,-35 70-16,17-18 15,-35-35 1,18 18-16,35-53 0,0 18 16,-35 17-16,35-18 15,0 36 1,0-53-16,-17 53 15,-89 35-15,89-53 16,-36 53-16,35-52 16,-52 16-16,70-34 15,-35 35-15,17-18 16,-35 18-16,18-36 16,0 36-16,35-53 15,-71 88 1,36-70-16,-18 52 15,-52 18-15,69-35 16,-52 0-16,53 0 16,-35 35-16,17-53 15,18 18 1,-54-18-16,125-70 16,-107 105-16,-17 18 15,35-70-15,18 0 0,18 34 16,17-69-1,-71 87-15,71-52 16,-17 17-16,35-53 16,-107 89-16,54-54 15,35-17-15,0 53 16,-88-18-16,35 53 16,36-105-16,-36 87 15,0-35-15,18 0 16,35-35-16,0 18 15,0-18 1,0-18-16,36-35 16,-19 88-16,1-52 15,18-19-15,-1 1 16,0 17 0,-17-35 171,0-35-187,-18-71 16</inkml:trace>
</inkml:ink>
</file>

<file path=ppt/ink/ink2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19.9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1164 8767 0,'300'0'94,"-600"0"-94,759 0 0,5803-53 188,-6051 53-173,565 0 188</inkml:trace>
</inkml:ink>
</file>

<file path=ppt/ink/ink2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28.4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4198 10195 0,'18'0'47,"493"0"46,-387 0-77,34 0-16,19 0 16,-1 0-16,18 0 15,71 0-15,-54 36 16,19-36-16,-36 17 15,35-17-15,1941 35 94,-1941-35-94,-88 0 16,53 0-16,-106 0 15,89 0-15,-89 0 0,53 0 16,18 0-16,-18 0 16,2152 0 77,-2064 0-77,-70 0-16,17 0 16,-52 0-16,17 0 15,-18 0-15,1112 0 125,-1147 0-125,36 0 16,-1 0-16,-52 0 16,88 0-16,-18 0 15,-18 0-15,1571 0 94,-1606 0-78,0 0-16,0 0 15,159 0 1,141 0 93,-370 0-109,-1 0 0,19 0 16,-19 0-16,19 0 15,-19 0 1,1 0-16,0 0 94,17 0-94,-18 0 15,19 0-15,-1 0 16,-17 0-16,35 0 16,-18 0-16,0 0 15,0 0 1,-17 0-16,17 0 16,212 0 62,-229 0-63,52 0 157,-599 0 0,-3051 0 0,3456 0-172,-17 0 0,18 0 16,34 0-1,-34 0-15,35 0 16,-830 0 62,883 0-62,-18 0-16,18 0 15,17 0-15,-52 0 16,17 0-16,-35 0 15,52 0-15,-34 0 16,-18 0 0,35 0-16,0 0 15,-35 0-15,35 0 16,0 0-16,-35 0 16,52 0-16,-52 0 15,35 0-15,-35 0 16,35 0-1,-53 0-15,53 0 0,18 0 16,-88 0 0,87 0-16,-369 0 109,387 0-15,18-17-79,0-1-15,0-17 16,35 0-16,-17 17 16,0 0-16,34-17 15,19 0-15,-36 0 16,1 17-16,-1 18 16,18-18-16,0 1 15,17 17-15,1041-89 94,-1058 89-94,0 0 16,-35 0-16,-36 18 265,1-18-265,-36 0 16,-18 18-16,1 17 15,-89-35-15,0 106 16,18-106 0,18 17-16,-54 1 15,18 35-15,-52-18 16,140-35 0,36 0-16,0 0 15,-18 0-15,-18 0 16,36 0-1,17 0-15,-35 0 16,36 0-16,-36 0 0,35 0 16,-17 0-1</inkml:trace>
</inkml:ink>
</file>

<file path=ppt/ink/ink2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44.4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9984 11906 0,'0'0'47,"370"-35"93,-317 35-140,53-18 16,0 18 0,35 0-16,35-17 0,0 17 15,1677-53 95,-672 70-1,-969-17-109,-106 0 16,-18 0-16,0 0 15,-17 0-15,35 0 16,35 0-16,-18 0 15,1 0-15,-36 0 16,811 0 78,-863 0-79,34 18-15,1-18 16,-18 18-16,0-18 16,88 35-1,-18-35-15,-35 0 16,177 0 0,-141 0-16,-19 0 15,1289 0 95,-177 0-1,-1147 0-109,19 0 16,17 0-16,-1 0 15,-16 0-15,-19 0 16,54 0-1,-54 0-15,1 0 16,17 0-16,-35 0 0,17 0 16,1 0-1,-53 0-15,70 0 0,-35 0 16,35 0 0,35-18-16,-52 18 15,476-106 95,-530 106-110,36-17 15,-35 17 1,0 0-16,-1 0 31,1 0-31,-1 0 31,1 0 313,17 0-328,1 0-1</inkml:trace>
</inkml:ink>
</file>

<file path=ppt/ink/ink2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45.1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22613 11730 0,'71'0'94,"-54"0"-78,-105 0-16,194 0 0,-88 0 15,-1 0 1,18 0-16,18 0 16,71 0-16,-18 0 15,-1 0 1,1 0-16,-17 0 0,-37 0 15,1 0-15,-17 0 16,-19 0 0,-52 0 156,-18 0-157,-35-18-15,0 18 16,17-17-16,-17 17 15,35-18-15,-53 18 16,18 0 0,53 0-16,-18-18 15,-53 18-15,-18-17 16,-52-1-16,-5874 18 62</inkml:trace>
</inkml:ink>
</file>

<file path=ppt/ink/ink2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7:49.2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2046 12876 0,'-18'0'62,"1"0"-46,-1 18-16,1-18 31,-1 0 16,-17 0-47,17 18 15,-17-18-15,17 0 16,-17 0-16,17 17 16,1-17-16,-1 0 15,0 0 1,1 0 0,-54 0 93,618 88 110,-406-70-204,-35-18-15,70 53 16,36-35-16,-71-18 16,35 17-16,36 1 15,0-18-15,-36 0 16,53 0-16,1 0 15,-72 53-15,1-53 16,-53 0 0,1534-88 93,-1516 70-109,-1 18 16,-34 0-16,34 0 15,-35 0 1,-17 0-16,35 0 16,-18 0-16,18 0 15,-1 0-15,19 0 16,-71 0-16,53 0 15,-18 0-15,1164 0 125,-1181 0-125,35-18 16,17 18-16,494-70 109,-581 70-93,17-18-16,-18 18 16,0 0-16,1 0 15,-19 0-15,-17-17 125,-88 17-109,35 0-16,-70 0 16,-19 0-16,19-18 15,-53 18-15,-212-18 31,158 18-31,-34-35 16,-1 35-16,-35-71 16,124 71-16,-89 0 15,-2980 0 95,3104 0-110,-18 0 15,-18 0-15,1 0 16,-18 0-16,-53 0 16,53 0-1,-18 0-15,36 0 16,17 0-16,-35 0 15,71 0-15,52 0 16,1 0-16,52 0 16,-17 0-16,17 0 62,0 0-46,1 0-16,-1 18 172,36-18-172,52 0 15,36 0 1,-18 0-16,36 0 16,52 0-16,1 0 15,34 0-15,19 0 16,-72 0-16,72 0 15,-1 0-15,36 0 16,-1 0-16,-35 0 16,18 0-16,-53 0 15,18 0-15,0 0 16,17 0-16,-53 0 16,36 0-1,-36 0-15,19 0 16,1762 0 78,-1868 0-79,-1 0-15,18 0 16,-53 0-1,17 0-15,1 0 16,17 0-16,-70 0 16,105 0-16,-70 0 15,17 0-15,1 0 16,17 0 0,-35 0-16,388 18 109,-406-18-93,-17 0-16,17 0 15,-17 0-15,0 0 16,-1 0 31,1 0-47,-1 0 15,36 0 1,-17 0-16,17 0 16,0 0-16,-18 0 15,35 0-15,583 17 125,-618-17-125,1 0 16,-19 0-16,18 0 15,-17 0-15,35 0 16,-18 0-16,18 0 16,-18 0-16,1 0 15,-19 0-15,72 0 16,-19 0 0,-17 0-16,53 0 15,-53 0-15,-18 0 16,36 0-16,-36 0 15,-17 0 1,34 0-16,-34 0 0,53 0 16,-36 0-16,-17 0 15,35 0-15,-18 0 16,18 0 0,0 18-16,0 0 15,-18-18-15,0 0 16,0 17-16,1-17 15,-19 0 1,1 0-16,0 0 156</inkml:trace>
</inkml:ink>
</file>

<file path=ppt/ink/ink2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02.6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3175 14058 0,'18'0'16,"17"0"0,-17 0-1,-1 0 1,1 0-16,17 0 16,-17 0-1,-1 0-15,1 0 16,17 0-16,36 0 0,-18 0 31,-18 0-31,36 0 0,17 0 16,35 0-16,-35 0 15,89 0-15,-36 0 16,106 0-16,-53 0 16,53 0-1,-18 0-15,36 0 16,-1 0-16,-34 0 15,34 0-15,-34 0 16,34 0-16,-35 0 16,-52 0-16,2310-106 140,-2311 106-124,-17 0 0,17 0-1,1 0-15,-89 0 16,53 0-16,1111 0 125,-1181 0-125,0 0 15,34 0-15,-34 0 16,-18 0-16,35 0 16,36 0-16,-54 0 15,18 0 1,-17 0-16,35 0 0,-36 0 16,-17 0-16,88 0 15,-17 0-15,-36 0 16,35 0-1,-34 0-15,-36 0 16,17 18-16,89 0 16,-106-18-1,17 0-15,71 0 16,-52 0 0,-1 17-16,1676 195 171,-794-194-14,-900-18-157,19 0 15,-36 0-15,70 0 16,-70 0 0,17 0-16,54 0 15,-89 0-15,53 0 16,-17 0-16,17 0 15,71 0 1,-89 0-16,-17 0 16,71 0-16,-71 0 15,88 0-15,-53 0 16,36 0-16,-1 0 16,-70 0-1,70 0-15,-52 0 16,17 0-16,0 0 0,1271-124 140,-1218 106-140,-53 18 16,35-17-16,54 17 16,-54 0-16,36-35 15,-71 35-15,0-18 16,1 18-16,-1 0 16,-18 0-1,1 0-15,-18 0 16,0 0-16,70 0 15,-88 0-15,36 0 16,17 0-16,-70 0 16,17 0-1,547-71 126</inkml:trace>
</inkml:ink>
</file>

<file path=ppt/ink/ink2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11.3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18627 15169 0,'264'-17'157,"-528"34"-157,1763-34 140,-1428 17-124,34 0-16,36 0 16,-35 0-16,-18 0 15,89 0-15,-89 0 16,36 0-16,-1 0 15,1024 0 126,-1112 0-125,0 0-16,18 0 0,0 0 15,-35 0-15,52 0 16,-17 0-16,0 17 31,-35-17-31,35 0 16,-1 0-16,-16 0 15,-1 0-15,53 0 16,-17 0-16,17 0 16,-53 0-16,89 0 15,-18 0-15,-1 0 16,-69 0-16,34 0 16,-17 0-16,1076 0 156</inkml:trace>
</inkml:ink>
</file>

<file path=ppt/ink/ink2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13.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988 16298 0,'0'0'125,"3492"0"47,-3245 0-172,-53 0 15,36 0-15,-54 0 16,36 0-16,-89 0 16,-35 0-1,36 0-15,1816 0 156,-1764 0-156,-34 0 16,-19 0-16,-35 0 0,36 0 16,-36 0-16,-18 0 15,1 0 1,35 0-16,-36 0 16,-17 0-16,18 0 15,-1 0-15,-17 0 16,-17 0-1,-19 0 329</inkml:trace>
</inkml:ink>
</file>

<file path=ppt/ink/ink2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15.3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8802 16245 0,'35'0'140,"18"0"-124,53 0-16,-53 18 16,70 0-16,36-18 15,0 53-15,3757 123 157,-3740-176-142,53 0-15,-52 0 16,687 0 31,-705 0-47,-18 0 15,-18 0-15,-35 0 16,54 0-16,-37 0 16,1 0-16,53 0 15,-36 0-15,19 0 16,863 0 31,-793 0-47,-18 0 15,17 0 1,1 0-16,-18 0 16,-18 0-16,1 0 15,-1 0-15,883 0 47,-848 0-31,-34 0-16,34 0 15,-105 0-15,53 0 16,-71 0-16,36 0 0,-89 0 16,88 0-1,-35 0-15,-70 0 16,17 0-16,18 0 15,-17 0-15,-1 0 16,-18 0-16,1 0 16,0 0-16,-1 0 15,19 0-15,-1 0 16,-17 0 0,35 0-16,-36 0 0,18 0 15,-17 0-15,0 0 16,-1 0 78,19 0-79,-1 0 1,18 0-1,882-18 157</inkml:trace>
</inkml:ink>
</file>

<file path=ppt/ink/ink2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29.7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7990 5168 0,'53'0'282,"88"0"-282,-52 0 15,34 0 1,18-17-16,-17 17 16,-36 0-16,35 0 15,-34 0-15,-19 0 16,1-36-16,-1 36 15,-17-17-15,18 17 16,-18 0-16,-36 0 16,36 0-16,-18 0 15,1 0-15,-1 0 16,-17 0-16,-1 0 16,1 0-16,0 0 15,-1 0-15,1 0 16,17 0-16,-17 0 15,-1 0 1,-17-18-16,36 18 16,-19 0-1,19-18-15,16 1 16,37 17-16,-19-18 16,-34 18-16,16 0 15,-16 0-15,52 0 16,-70 0-16,34 0 15,-16 0-15,-19 0 16,36 0 0,-35 0-16,35 0 15,-36 0-15,1 0 16,35 0-16,-35 0 16,17 0-16,0 0 15,18 0-15,-18 0 16,-17 0-16,17 0 15,-17 0 17,0 0 483,-1 0-483,19-18 14,-1-17 1,-18 35-47,36 0 47,0 0 0,-17 0 0,-19 0-31,1 0-1,-1 0-15,19 0 16,-19-17-16,1 17 15,0 0 1,-1 0-16,1 0 47,0 0-31,-1 0-16,19 0 15,-19 0 1,18 0-1,-17 0 1,0 0 0,-1 0-1,1 0-15,17 0 16,18 0 0,-35 0-16,88 0 15,-53 0-15,-1 0 16,54 0-16,-17 0 15,-19 0-15,-17 0 16,0 0-16,70 0 16,-52 0-1,405 0 17,-352 0-17,-19 0-15,54 0 16,-35 0-16,-18 0 15,70 0 1,-17 0-16,-89 0 0,36 0 16,70 0-1,1 0-15,-36 0 0,-18 0 16,54 0 0,-89 0-16,124 0 15,-124 0-15,124 0 16,-89 0-16,-35 0 15,36 0-15,422-18 63,-457 0-63,17 18 0,-1 0 16,54 0-1,-35 0-15,-36 0 16,18 0-1,-1 0-15,-16 0 0,-1 0 16,35 0-16,-70 0 16,88 0-16,18 0 15,-71 0-15,106 0 16,-70 0 0,35 0-16,-18 18 15,17 35-15,1-53 0,-35 17 16,17-17-1,-71 18-15,1 0 16,-54-18-16,36 17 16,18-17-16,-53 0 15,-1 0 1,18 0-16,-17 0 31,0 0 94,35 0-109</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07:45.4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22137 5891 0,'0'18'62,"0"0"-46,0 17-16,17 35 16,54 19-1,-36 17-15,18-36 16,0 89-16,0-18 15,18-53-15,17 71 16,-18 0 0,-17-18-16,18-18 15,-1 18-15,1-70 16,-1 52-16,1 36 16,-18-71-16,0-17 15,17 35-15,1-36 16,-18-17-16,17 53 15,-17-35-15,-17-36 16,34 88-16,-35-70 16,18 35-1,18 18-15,-18-35 16,-18-18-16,36 53 16,-1-36-16,-34 36 15,16-36-15,-34 19 16,53-1-16,-36 0 15,53 18-15,-53-18 16,54 18-16,-37-18 16,-16 0-16,87 71 15,-87-35-15,52-19 16,0 19-16,-53-36 16,18 0-16,35 53 15,-17-70-15,-54-18 16,36 35-16,36 53 15,-19-70 1,-35-18-16,18 17 16,71 107-16,-71-142 15,53 35-15,-54 1 16,-16-36-16,-36-17 16,70 35-16,-52-36 15,17 19-15,36 17 16,-36-18-16,18 35 15,-18-17-15,36 53 16,35-18-16,-1 36 16,-52-71-1,18 17-15,0 1 16,-1-18-16,-35 0 16,36 0-16,-36-18 15,36 53-15,-54-70 16,107 70-16,-36-18 15,18 19-15,53 34 16,-89-52-16,18 35 16,53 17-16,-52-17 15,-36-53-15,0 17 16,-1-17-16,54 0 16,-70 0-16,69 35 15,1 0 1,71 18-16,-72 0 15,1-18-15,35 53 16,-70-52-16,17-19 16,-53-17-16,89 53 15,-106-71-15,34 0 16,1 18-16,0 18 16,53 17-16,0 0 15,-53-35-15,0-35 16,53 88-16,-71-71 15,18 18 1,0 0-16,-18-53 16,18 53-16,0-18 15,-36 18-15,19-18 16,-1 1-16,0-19 16,1 36-16,-1-35 15,18 17-15,-18 0 16,0-17-1,18 52-15,18-34 16,-18 17-16,0 0 16,0-36-16,-18 36 15,-18-35-15,36 17 16,0 18-16,18 18 16,-18-19-16,0-34 15,-36 17-15,89 71 16,-71-71-16,71 18 15,-35 18-15,-18-18 16,-36-18-16,36 36 16,-17-54-16,-1 19 15,-18-36-15,19 35 16,-19 0 15,36-17-31,-35-1 31</inkml:trace>
</inkml:ink>
</file>

<file path=ppt/ink/ink2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31.8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20690 5115 0,'89'0'172,"16"0"-172,-52 0 15,847-17 16,-688 17-15,35-53-16,-18 53 16,-17-18-16,-18 18 15,-18 0 1,-17-53-16,88 53 16,1128 0 30,-1092 0-46,17 0 16,-36 0-16,-17 0 16,0-17-16,-106 17 15,71-36 1,-89 36-16,-70-17 16,-18 17-16,36 0 0,-18 0 15,-35 0 16,-1 0 141,1 0-156,-1 0-16,54 0 16,0 0-16,-54 0 15,36 0-15,18 0 16,35 0-16,-36 0 15,-17 0-15,0 0 16,17 0-16,-34 0 16,-1 0-16,0 0 15,-17 0-15,17 0 16,-17 0-16,35 0 16,0 0-1</inkml:trace>
</inkml:ink>
</file>

<file path=ppt/ink/ink2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34.9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2963 6121 0,'0'0'31,"53"0"110,759 0-94,-618 0-31,-18 0-16,0 0 15,-17 0-15,35 0 16,-35 0-16,70 0 15,1 0-15,1216 0 63,-1217 0-63,-52 0 16,-54 0-16,318 0 62,-388 0-62,18 17 0,-19-17 16,37 0-16,-36 0 15,-18 0-15,18 0 16,35 0 0,-35 18-16,0-18 0,-18 0 15,18 0 1,370 0 31,-370 0-32,35 0-15,1 0 16,-19 0-16,1 0 16,-18 0-16,35 0 15,-35 0-15,-18 0 16,0 0-1,1 0-15,17 0 16,-1 0-16,-16 0 0,-1 0 16,0 0-1,1 0-15,-19 0 16,1 0-16,-1 0 16,1 0-16,17 0 15,-17 0 1,0 0-1,17 0-15,-17 0 16,52 0-16,18 0 16,-35 0-16,0 0 15,0 0-15,0 0 16,-18-18-16,353-70 62,-335 88-46,35 0-16,1-18 16,-1 1-16,-18-1 15,54 18-15,-54-17 16,-17 17-16,36-18 16,-1 18-16,-18 0 15,18-35-15,1 35 16,34 0-1,-52 0-15,528 0 63,-528 0-63,-18 0 16,70 0-16,-34 0 15,-37 0-15,37 0 16,17 0-16,-18 0 15,-53 0-15,36 0 16,-36 0-16,0 0 16,18 0-1,0 0-15,-35 0 0,52 0 16,-17 0-16,-18 0 16,18 0-1,-17 0-15,-1 0 16,0 0-16,18 0 0,-18 0 31,-17 0-31,17 0 16,-17 0-1,-1 0-15,19 0 16,-1 0-16,0 0 16,1 0-16,-1 0 15,0 0 1,0 0-16,-17 17 15,53-17-15,-36 18 16,0-18-16,0 0 16,1 18-16,-19-18 15,19 17-15,17-17 16,52 53 31,-69-53 15</inkml:trace>
</inkml:ink>
</file>

<file path=ppt/ink/ink2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38.6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16845 6209 0,'106'0'235,"141"0"-220,17-18-15,19 1 16,1481-36 31,-1465 53-32,-16 0-15,34 0 0,1906-124 63,-1941 124-48,53-35-15,-17 17 16,-89-17-16,18 17 16,-71-17-16,-52 0 15,-19 17-15,-69 18 16,-1-17-16,0 17 16,-17 0 312,17 0-313,18 0 1,0 0-16,-35 0 16,88 52-16,123-34 140,-300-18 1,-2698 88-1,2416-88-140,36 0 0,17 0 16,35 0-16,1 0 16,34 0-1,19 0-15,-19 0 16,-1410 36 31,1481-36-32,106 17-15,-70 18 16,17-17-16,-70-18 16,-1165 177 46,1147-160-62,-847 1 78,971-18-62,-18 0-16,-1 0 16,54 0-16,-18 0 15,18 0-15,0 0 16,17 0-1,-17 0-15</inkml:trace>
</inkml:ink>
</file>

<file path=ppt/ink/ink2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55.4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10918 7902 0,'18'0'78,"0"0"-78,-1 0 16,1 0 0,53 0-16,-19 0 15,1 0-15,4445-335 172,-4233 335-156,-1 0-16,1 0 15,-36 0-15,36 0 16,0 0-16,-36 0 16,4957-194 140,-4886 194-140,-18 0-16,18 0 15,-36 0-15,1 0 16,-1 0-16,3335 0 140,775-71 17,-4197 54-157,775-89 47,-828 88-47,-1 18 15,-70 0 1,-35 0-16,-1 0 109,-34 0-15,-107 0-94,106 18 16,-87 35-16,-1 0 15,18 0-15,-18 17 16,-35-17-16,-18 18 15,-2293 105 79,2223-176-78,17 0-1,36 0-15</inkml:trace>
</inkml:ink>
</file>

<file path=ppt/ink/ink2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8:59.6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16863 10037 0,'35'0'46,"-17"0"-30,-1 0 0,36 0-16,18 0 15,35 0-15,52 0 16,19 0 0,-36 0-16,71 0 15,105 0-15,-17-18 16,53 18-16,17-35 15,2858-18 79,-3016 35-94,-1 0 16,354-35-1,-424 53 1,53-17-16,-53 17 16,35 0-16,-34 0 15,34 0-15,0 0 16,1694-53 78,-1658 53-94,-71 0 15,35 0-15,2840 0 110,-2804-18-110,0 1 15,17 17-15,512 0 141,-1429 0 0,529 0-141,-4762 194 140,4815-194-140,53 0 16,0 0-1,-35 0-15,53 0 0,-53 0 16,35 0 0,-88 0-16,-36 0 0,-34 0 15,-2065 300 79,2223-300-94,36 17 16,-1-17-16,18 18 78,35-18-47,53 0-31,1 0 16,34 0-16,442 0 31,-283 0-15,159 0-16,229 0 15,7585-124 79,-7937 124-94,246-17 141,-582 17-48,-17 0-93,17 0 16,-34-18 0,-37 0-16,19 1 0</inkml:trace>
</inkml:ink>
</file>

<file path=ppt/ink/ink2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9:16.4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2399 11359 0,'35'0'93,"-70"0"-93,88 0 0,582 0 94,1005 36 15,300-36-15,160 0 0,-1942 0-94,19 0 16,-72 0-16,54 0 15,18 0 1,-54 0-16,18 0 15,-17 0-15,-36 0 16,35 0-16,-34 0 16,-1 0-16,0 0 15,124 0-15,-89 0 16,71 0-16,-18 0 16,71 0-1,-70 0-15,17 0 16,-18 0-16,812 0 125,-953 0 234,1 0-359,16 0 16,1 0-16,36 35 15,-1-35-15,0 0 16,-17 0 0,87 35-16,-34-35 15,-1 0-15,18 0 16,-17 18-16,-36-18 16,35 0-16,-34 0 15,-1 0-15,18 0 16,-71 0-16,0 0 15,-17 0-15,17 0 16,18 0-16,-18 0 16,18 0-1,-17 0 1,-19 0-16,18 0 16,-17 0 46,0 0-31,-1 0 32</inkml:trace>
</inkml:ink>
</file>

<file path=ppt/ink/ink2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9:19.0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17127 11483 0,'18'0'125,"35"0"-110,88 0-15,-18 0 16,72 0-16,-37 0 16,72 0-16,-1 0 15,35 0-15,-34 0 16,-71 0-16,70 0 16,-18 0-16,19 0 15,-54 0-15,36 0 16,2187 0 78,-2276 0-79,36 0 1,-53 0-16,70 0 0,195 0 31,-266 0-15,283 0 77,-440 0 267,-1 0-360,-36-18 0,-52-35 15,-2557 36 95,2504 17-110,123 17 0,18 1 15,18-18-15,70 0 188,71-18-172,-71 1-16,36 17 15,52-18-15,18 0 16,36 1-16,34 17 15,36-35-15,1941-160 141</inkml:trace>
</inkml:ink>
</file>

<file path=ppt/ink/ink2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9:28.1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8590 13899 0,'388'0'93,"-776"0"-93,917 0 0,4498-17 141,-4656 17-125,-89 0-16,-17 0 15,-1 0-15,-35 0 16,-105 0-16,88 0 16,-71 0-16,35 0 15,1 0-15,-1 0 16,3528 0 124,-3528-18-124,71 18-16,-17 0 16,1251-53 124,-1463 53-140,0 0 16,52 0 0,-35 0-16,18 0 15,18 0-15,-36 0 16,1 0-16,34 0 15,-52 0-15,17 0 16,-17 0-16,-1 0 63,1 0-48,17 0 1,-17 0-16,17-17 15,0 17-15,1 0 16,17-18 0,-18 18-16,35-35 15,-34 35-15,34-18 16,-17 18-16,18 0 16,-18-18-16,52 1 15,-16-1-15,34 18 16,1-18-16,511-34 125</inkml:trace>
</inkml:ink>
</file>

<file path=ppt/ink/ink2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9:29.9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28716 13899 0,'35'0'31,"1"0"-15,-1 0-16,-17 0 15,-1 0-15,18 0 16,1 0-16,34 0 15,-34 0-15,34 0 16,18 0-16,124 0 16,-36 0-1,36 36-15,17-19 0,36-17 16,0 0 0,-36 0-16,1711 0 140,-1958 18 141</inkml:trace>
</inkml:ink>
</file>

<file path=ppt/ink/ink2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9:32.8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2928 15011 0,'18'0'31,"-1"0"-15,1 0-16,17 0 16,36 0-16,-36 0 15,106 0-15,0 0 16,53 0-16,0 0 15,71 0 1,-36 0-16,36 0 16,141 0-16,17 0 15,53 0-15,-105 0 16,3103 0 109,-3297 0-125,-89 0 16,88-18-16,1 18 15,-19 0-15,19 0 16,87 0-1,3705 0 110,-3810 0-125,17 0 16,-35 0-16,36 0 16,-1 0-16,1 0 15,-1 0-15,71 0 16,-53 0-16,35 0 16,18 0-1,5204-265 110,-5187 265-125,-34 0 16,-19 0-1,2453 0 110,-2118 0 16,-528 0 93</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00.6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14728 7867 0,'36'0'94,"-1"0"-63,-17 0-31,35 0 0,-18 18 16,18-18-1,0 17-15,0-17 16,-18 18-16,0-18 15,-17 0-15,35 0 16,0 0-16,0 0 16,35 0-16,-18 0 15,36 0-15,0 0 16,-18 0-16,36 0 16,17 0-1,-53 0-15,-18 0 16,36 0-16,-35 0 15,-1 0-15,19 0 16,-19 0-16,36 0 16,-18-18-16,0 18 15,195-35 48,-248 35-48,0 0-15,36-35 16,35-1 0,-18 36-16,-35 0 15,17-17-15,18 17 16,-52-18-16,-19 18 16,19 0-16,-19 0 15,36 0-15,-18 0 16,18 0-16,0 0 15,-35 0 1,17 0-16,36 0 16,-36 0-16,18 0 15,0 0-15,-18 0 0,18 0 16,-18 0-16,18 0 16,0 0-1,18 0 1,264 0 62,71 0-16,-371 18-46,-18-18-16,36 0 16,-35 17-1,0-17-15,52 18 16,-52-18-16,0 0 16,34 0-16,-34 0 15,0 0-15,17 0 16,0 18-16,-17-18 15,17 17 1,-17-17-16,-1 0 16,1 0-1,0 0 1,35 0-16,-36 0 16,1 0-16,0 0 15,-1 0-15,18 0 16,-17 0-1,0 0 64,-54 0 14</inkml:trace>
</inkml:ink>
</file>

<file path=ppt/ink/ink2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9:43.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5133 3757 0,'18'35'62,"87"18"-15,-16-17-47,-19-19 16,18 1-16,1-18 15,34 35-15,0-35 16,1 18-16,52-1 16,-17-17-16,35 0 15,-35 0 1,70 0-16,-52 0 15,87 0-15,1 0 0,17 0 16,18 0 0,-36 0-16,1 0 15,-124 0-15,106 0 16,0 0-16,18 0 16,-19 0-16,-51 0 15,2539 0 141,-1729 0-109,-776 0-47,36 0 16,-53 0-16,17 0 16,-53 0-1,36 0-15,-89 0 16,-17 0-16,0 0 15,-53 0-15,0 0 16,17 0-16,19 0 16,-54 0-16,35 0 15,-17 0-15,36 0 16,-19 18 0,-35-18-16,54 18 0,52 17 15,-53-35-15,-53 0 16,71 53-1,-53-53-15,0 17 16,17-17-16,-17 0 16,-35 0-16,52 0 15,-52 0-15,17 0 110,-17 0-95,282 0 32,-247 0-47,-18 0 16,-17 0-16,17 0 15,-17 0-15,-1 0 16,1 0 0,0 0-1,-1 0-15,18 0 16,-17 0-16,17 0 16,-17 0-16</inkml:trace>
</inkml:ink>
</file>

<file path=ppt/ink/ink2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9:48.2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8467 4992 0,'53'0'157,"52"0"-142,54 0 1,-53 0-16,141 0 15,-53 0-15,53 0 16,-53 0 0,71 17-16,-54 1 0,18-18 15,18 18-15,-70-18 16,52 0-16,-70 0 16,882 0 46,-971 0-46,36 0-16,476 0 62,-494 0-46,0 0-16,-17 0 15,35 0-15,-36 0 0,19 0 16,34 0 0,-52 0-16,34 0 15,37 0-15,-37 0 16,1 0-16,53 0 16,-53 0-16,0 0 15,35 0-15,-53 0 16,35 0-16,1 0 15,-36 0-15,0 0 16,36 0 0,-54 0-16,18 0 0,-52 0 15,34 0-15,-17 0 16,0 0 0,0 0-16,18 0 15,17 0-15,-71 0 16,54 0-16,0 0 15,-1 0-15,-17 0 16,35 0-16,-17 0 16,35 0-16,-1 0 15,1 0-15,18 0 16,-1 0 0,18 0-16,-52 0 15,34 0-15,-52 0 0,-1 0 16,-17 0-1,18 0-15,-18 0 16,17 0-16,54 0 16,-36 0-16,18 0 15,17 35-15,-35 0 16,36-17-16,564 52 62,-618-52-62,36 17 16,-71-35-16,89 0 16,-36 0-1,0 36-15,36-36 16,-89 0-16,53 0 16,-35 0-16,70 0 15,-70 0-15,18 0 16,0 0-16,70 0 15,-53 0 1,35 0-16,-35 0 0,1 0 16,-19 0-16,18 0 15,1 0 1,-54 0-16,18 0 16,0 0-16,-36 0 15,1 0-15,17 0 16,-17 0-16,17 0 15,-17 0-15,17 0 172,0 0-172,18 0 16,36 0-16,-1 0 16,-18 0-16,36 0 15,-18 0-15,-17 0 16,17 0-16,0 0 15,-35 0-15,-18 0 16,1 0 125,34 0-126,36 0-15,-18 0 16</inkml:trace>
</inkml:ink>
</file>

<file path=ppt/ink/ink2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9:50.7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18750 3845 0,'35'0'78,"547"0"-15,-352 0-63,-1 0 15,18 0-15,-18 0 16,-17 0-16,2363 0 156,-2487 0-156,1 0 0,17 0 16,-1 0-16,19 0 15,35 0-15,387 18 47,-457-18-31,-19 18-16,-17-18 0,53 17 16,-71-17-1,89 0-15,-36 53 16,-18-35-16,54-18 15,-1 0-15,-70 0 16,53 0-16,-35 35 16,-18-35-16,-18 0 15,53 0-15,-35 18 16,35-18 0,-35 0-16,0 0 15,18 17-15,-19-17 0,301 0 63,-282 0-63,-54 0 0,125 0 15,-90 0-15,54 0 16,35 36-16,-17-36 16,52 17-16,-52-17 15,-1 0-15,36 35 16,-36-35-1,-34 0-15,87 0 16,-53 0-16,19 36 0,16-19 16,36-17-1,-35 0-15,-35 18 16,52-18-16,-105 0 16,-19 0-16,1 0 15,18 0-15,-36 0 16,-17 0-16,17 0 15,-17 0-15,17 0 16,-17 0-16,-1 0 16,36 0-16,-18 0 15,-17 0 1,0 0-16,17 0 16,-17 0-16,-1 0 0,19 0 15,-1 0 1,0 0-16,18 0 15,35 0-15,-52 0 16,52 0-16,-18 0 16,18 0-16,495-88 62,-442 53-62,-53 35 0,53-18 16,864-141 46,-793 142-62,-36 17 16,777-36 31,-865 19-47,-35 17 15,0-18-15,-124 18 157,-140 0-142,70 0-15,-106 0 16</inkml:trace>
</inkml:ink>
</file>

<file path=ppt/ink/ink2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49:52.3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2275 5345 0,'-17'-18'47,"387"-70"15,-264 88-62,35-18 16,-35 0-16,-18 18 15,53 0-15,18-17 16,-18-18-16,36 35 16,17-36-16,-18 36 15,-35 0 1,18 0-16,-18 0 0,-18 0 15,54 0 1,-54 0-16,-17 0 16,18 0-16,-54 0 0,36 0 15,458 0 48</inkml:trace>
</inkml:ink>
</file>

<file path=ppt/ink/ink2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0:32.0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5239 9331 0,'0'18'32,"17"-18"-17,1 0-15,35 35 16,0-17-16,-18-18 16,-17 0-16,35 0 31,-36 0-31,2135 17 109,-1887-17-109,2539 0 94,-951 35 31,-1783-17-109,-17-18-16,0 0 15,0 0-15,0 0 16,35 0-16,35 18 15,-87-18 1,87 0-16,-70 0 16,35 0-16,-52 0 15,-1 0-15,-18 0 16,19 0-16,17 0 16,35 0-16,-53 0 15,36 0 1,-1 0-16,18 0 15,-70 0-15,35 0 16,35 0-16,-35 0 16,18-18-16,-36 0 15,18 1-15,0-1 16,-36 18-16,72 0 16,-19-17-16,54-19 15,34-17 1,-69 53-16,-19-17 15,-17-19-15,-35 36 0,-18-17 110,-18 17-110,-35-18 15,18 18-15,-89-18 0,36 18 16,-35 0-16,-18 0 16,-18 0-1,-35 0-15,70 0 16,-87 0-16,105 0 16,-106 0-16,1 0 15,-54 0-15,36 0 16,-36 0-16,36 0 15,52 0-15,-34 0 16,17 0-16,-53 0 16,17 0-16,-1040 18 109,1200-18-109,17 18 0,-35-1 16,70-17-16,-35 0 15,0 36 1,18-36-16,17 0 16,1 0-1,70 0 110,52 0-125,-34 0 16,105 0-1,-17 0-15,3210-212 94,-3104 212-78,-71 0-16,53 0 0,-53 0 15,-18 0-15,1 0 16,-1 0 0,0 0-16,18 0 0,-17 0 15,2627 229 79,-2451-229-94,194 0 16,0 0-1,52 0-15,5064 0 94,-2788 0 15,-2928 0-46,-53 0-47,-106 0-16,18 0 15,-70 0-15,-6104 71 110,5945-71-110,52 0 15,107 0-15,34 0 16,-2133 0 78,2045 106-1,406-106 1,177 0-78,5662 0 77,-5028 0-93,-228 0 16,-142 0-16,18 0 16,-71 0-1,-53 0-15,2540-36 94,-2716 19-78,-70-18-16,34-1 15,-69 1-15,16 0 16,-87 35 0,-18-18-16,-36 0 0,177 1 125,-5362 264 46,4569-247-155,-5452-71 93,5804 36-109,71 35 16,-18 0 0,35 0-16,-1869 18 125,1834-18-110,17 0-15,1 17 0,17-17 16,-141 35 0,212-35-1,0 0-15,17 0 16,19 0-16,16 0 15,1 18-15,0-18 16,17 0-16,0 0 16,1 0-1</inkml:trace>
</inkml:ink>
</file>

<file path=ppt/ink/ink2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0:50.8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3404 11977 0,'0'-18'47,"18"18"-47,0 0 16,123 0-1,-53 18 1,-18-18-16,54 0 16,52 0-16,-35 0 15,36 0-15,2698 17 125,-2610-17-125,-19 0 16,1 0-16,18 0 16,3968-158 140,-4109 158-156,-1 0 0,-52 0 15,35 0-15,2151-230 141,-246-17 15,-1923 247-156,1 0 16,34 0-16,-35 0 16,36 0-16,-36 0 15,1552 230 141,-863-160 1,-1853 336-1,882-388-156,-36-1 16,-158 71-16,106-35 15,-53-35-15,-3440 17 156,3705-35-140,-36 0-16,17 0 16,1 0-16,-35 0 15,52 0 1,18 0-16,0 0 16,-17 0-16,-1 0 0,36 0 15,0 0 1,-177 0 109,3881-317 31,-3299 317-156,-52 0 16,35 0-1,-36 0-15,3211 0 125,-3299 0-125,-17-18 16,-36-35-16,36 36 16,-36-19-16,1 1 15,-54 17 1,-52 1-16,-36 17 15,-17 0-15,-1 0 0,1 0 16,0 0 0,-900 159 156,741-107-172,-53-16 0,70 34 15,-52-52-15,52 17 16,1-17-1,-36-1-15,-17-17 16,-36 18-16,0 17 16,71-35-16,-71 0 15,18 0-15,36 0 16,-19 0-16,160 0 16,4779 0 155,4869-105 17,-9631 87-172,-18 18 77,-123 0-77,-35 0-16,17 0 16,-88 0-16,-7884 1129 109,6173-1059 47,7920-1445 63,-6033 1375-188,-193 0-31,-1 0 16,53 0-16,-193 0 15,-248 0 1,-123 0-16,-71 0 16,-35 0-16,-88 0 15,18 0-15,123 0 16,-71 0-16,177 0 16,247 0-16,87 17 15,37-17 110,352 18-109,70-18-16,71 0 15,18 0-15,6844-247 125,-7144 247-46,-89 0-64,-6261 1005 110,6474-1005-125,-1 0 63</inkml:trace>
</inkml:ink>
</file>

<file path=ppt/ink/ink2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0:58.3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14340 4463 0,'18'17'15,"53"-17"-15,34 36 16,54-36-1,635 0 17,-565 0-17,18 0-15,71 0 16,34 0-16,2312 0 172</inkml:trace>
</inkml:ink>
</file>

<file path=ppt/ink/ink2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01.1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2240 4780 0,'159'-106'31,"-318"212"-31,371-229 0,-36 87 47,53 1-16,248 0 1,211 35 14,-583 0-30,54 0-16,-18 0 16,547 0 15,-547 0-15,-17 0-16,52 0 15,-52 0-15,52 0 16,36 0-1,-71 0-15,0 0 0,35 0 16,-17 0-16,18 0 16,-36 0-1,17 0-15,19 0 16,17 0-16,-35 0 16,35 0-16,846 0 46,-846-18-46,0-17 16,0 35-16,-35 0 16,17-18-1,-52 18-15,-36-17 16,0 17-16,-17 0 16,-18 0-16,35 0 15,35 0-15,19 0 16,-1 0-16,-53 0 15,18 0-15,70 0 16,-70 0-16,17 0 16,36-18-16,-35 18 15,-71 0-15,35 0 16,-18 0 0,-17 0-16,0 0 15,0 0-15,0 0 16,-18 0-16,36 0 15,-36 0-15,371 0 63,1375 0 93,-1110 0-109,-513 0-31,795 0 31,-759 0-47,564 0 46,-669-53-30,34 53-16,-52 0 16,-54 0-1,36 0-15,-35 0 0,-1 0 16,1 0-16,0 0 31,17 0-31,0 0 16,18 0-1,-18-18 1,-17 18-16,35 0 16,-35-17-16,17 17 47</inkml:trace>
</inkml:ink>
</file>

<file path=ppt/ink/ink2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02.7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2469 5697 0,'36'0'125,"3245"18"15,-3193-18-140,0 0 16,-18 18-16,19-18 16,-19 0-16,1 17 15,-36-17-15,36 0 16,-18 0-16,-36 0 16,54 0-16,-36 0 15,0 0-15,36 0 16,-1 0-1,-17 0-15,18 0 0,52 0 16,-34 0-16,52 0 16,17 0-1,-52 0-15,406-35 47,-459 17-47,53 1 16,-36 17-16,371-36 62,-229 1-15</inkml:trace>
</inkml:ink>
</file>

<file path=ppt/ink/ink2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03.3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8855 5609 0,'17'0'125,"1"0"-125,17 0 0,-17 0 16,17 0-1,0 0-15,1-17 0,17 17 16,17 0-16,-35-18 16,18 18-1,-17 0-15,17 0 16,0 0-16,17 0 15,-52 0-15,35 0 16,0 0-16,-36 0 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03.3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14482 10160 0,'0'0'0,"52"0"15,54 0 17,-35 0-17,1128 18 110,-1146-18-125,0 0 16,53 0-16,-53 0 16,229 0 15,230 0 78,-495 0-93,1 0-1,0 0 1,-1 0-16,1 0 16,-1 0-1,1 0 1,0 0 15,-1 0-31,1 0 16,0 0-16,-1 0 15,36 0 1,-18 0 0,18 0-16,-35 0 15,35 0-15,0 0 16,-18 0-16,0 0 16,54-18-1,-36 18-15,-18 0 16,-18 0-16,1 0 15,0 0 1,-1 0 0,1 0 15,0 0-31,17 0 16,0 0-1,-17 0 1,-1 0-1,1 0 1,0-18 125,-54 18-126,1 0 1,18 0-16,-54 0 16,18-17-16,-53-19 15,0 36-15,-17-70 16,-36 52-16</inkml:trace>
</inkml:ink>
</file>

<file path=ppt/ink/ink2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08.5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7355 7743 0,'18'0'203,"35"0"-203,0 0 16,35 0-16,-17 0 15,34 0-15,54 0 16,-35 0-16,-18 0 16,17 0-16,-35 0 15,36 0-15,-36 0 16,71 0 0,-18 0-16,17 0 15,901 0 32,-777 0 31,-264 0-78,-1 0 16,1 0-1,0 0 1,-1 0 0,1 0-16,-1 0 15,1 0 1,0 0-16,-1 0 16,19 0-1,-1 0-15,18 0 16,17 0-16,19 0 15,-19 0-15,54 0 16,-36 0-16,71 0 16,-18 0-1,17 0-15,1324 53 141,-1429-53-141,35 0 0,0 0 16,-17 0-16,17 0 15,0 0 1,36 0-16,-36 0 15,53 0-15,53 0 16,-88 0-16,141 0 16,-18 0-16,1588 36 62,-1588-36-46,-17 0-16,0 0 15,-18 0-15,17 0 16,-69 0 0,34 0-16,-17 0 15,-71 0-15,-53 0 16,0 0-16,-17 0 47,-89 35 78,-34-35-125,-36 18 15,-53 17-15,17 35 16,54-70-16,-36 53 16,18-35-16,-18-18 15,71 0-15,-300 18 32,264-1-17,-811 36 48</inkml:trace>
</inkml:ink>
</file>

<file path=ppt/ink/ink2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11.1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2081 8996 0,'177'-18'31,"-89"1"-16,2452-230 110,-1111 247 16,-1359 0-141,-34 0 16,34 0-16,936 0 78,-830 0-78,0 0 15,36 0-15,-36 0 0,18 0 16,-35 0 0,-18 0-16,18 0 15,-53 0-15,141 0 16,-106 0-16,35 0 16,1641 0 124,-1729 0-140,177 0 78,-248 0-62,19 0-16,-19 0 16,36 0-16,-17 0 15,-19 0 1,36 0-16,-35 0 0,35 0 15,-36 0-15,19 0 16,34 0 0,18 0-16,89 0 15,-71 0-15,1287 0 78,-1181 0-78,864 0 79,-1059 0-79,107 0 15,-89 0-15,124 0 16,-36 0-16,36 0 15,17 0-15,-70 0 16,53 0-16,-35 0 16,458-18 46,-565 18-46,36-18-16,-35 18 15,35 0 1,0 0-16,-36-35 16,36 35-1,18 0-15,-1-18 0,336-87 78,-388 105-78,-1 0 16,1 0 0,17 0-16,0-18 15,1 18 1,-1 0-16,0 0 16,-17 0-16</inkml:trace>
</inkml:ink>
</file>

<file path=ppt/ink/ink2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21.0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6985 9790 0,'88'0'47,"3087"123"93,-2646-123-124,-35 0-16,4075 0 141,-4463 0-141,-18 0 15,-18 0-15,18 0 16,-35 0-16,0 0 16,88 0-16,-70-71 15,52 71-15,19-17 16,1410-71 62,-1393 88-62,352 0 15,-282-18 63,-282 18 31,1 0-125,-37 0 15,-2521 229 79,2328-229-94,17 0 16,0 0-16,54 0 15,34 0-15,89 0 16,0 0-16,17 0 15,1 0-15,52 0 16,1 0 0,-1 0-16,0 0 15,-88 0 17,-17 0-32,-830 124 31</inkml:trace>
</inkml:ink>
</file>

<file path=ppt/ink/ink2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22.6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2822 10795 0,'0'-18'78,"35"18"-15,1 0-63,-1 0 16,36 0-16,87 0 15,-69 0-15,34 0 16,53 0-16,18 0 15,71 0 1,35 0-16,-88 0 16,34 0-16,90 0 15,52 0-15,3933 53 94,-3845-53-94,18 0 16,-17 0-16,2698 0 93,-3052 0-93,-70 0 0,0 0 16,0 0-16,-36 0 16,19 0-1,34 0-15,18-17 16,36 17-16,2010-141 94,-1816 141-94,-18-36 15,-1 19-15,-34-1 16,0-17-16,440-54 47,-546 89-47,0-17 0,-36-18 15,18 35 1,36-36-16,-54 19 16,71-1-16,-106 18 15,-35 0-15,0-35 16,0 35-16,-88 35 219,-124 36-219,0 52 15,-123-52-15,70-36 16,-70 18-16</inkml:trace>
</inkml:ink>
</file>

<file path=ppt/ink/ink26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24.0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15928 11518 0,'-18'0'94,"-70"18"-78,-35-18-16,-36 0 15,-18 35-15,-52-35 16,-71 0-16,89 35 16,17-35-16,-106 0 15,-53 0-15,-70 0 16,-54 0-16,-69 0 16,69 0-1,-122 0-15,-4852 0 94,5187 0-78,17 0-1,0 0-15,-18 0 0,18 0 16,53 0-16,71 0 15,-18 0 1,17 0-16,54 0 16,34 0-16,19 0 0,-1 0 15,0 0 329,-35 0-344,1 0 16,-72 0-16,1 0 15,34 0-15,-69 0 16,17 0-16,52 0 16,1 0-16,-18 0 15,18 0-15,53 0 16,-106 0-1,53 0 1,-71 0 78</inkml:trace>
</inkml:ink>
</file>

<file path=ppt/ink/ink26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27.9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5891 12647 0,'353'-18'62,"-706"36"-62,741-36 0,-335 18 16,18 0-16,17 0 16,0 0-16,71 18 15,-18-18 1,88 0-16,-35 35 16,36 1-16,-54-36 15,71 17-15,-18-17 16,-17 0-16,53 0 15,493 18 17,-617-18-32,124 0 0,-1 35 15,1-35-15,0 0 16,-36 0-16,0 0 16,-17 0-1,0 0-15,-18 0 16,53 0-16,-71 0 15,1835 0 95,-1870 0-110,18 0 15,-36 0-15,-70 0 16,-18 0-16,36 0 16,-36 0 15,-17 0-31,-1 0 16,36 0-16,0 0 15,71 0-15,458-17 110,-476 17-95,-53 0-15,17 0 16,-35 0-16,1 0 15,-1 0-15,18 0 16,35 0-16,0 0 16,230 0 15,-195 0-31,1 0 16,-54 0-16,1 0 15,-36 0-15,18 0 16,53 0-16,17 0 15,1429-106 95,-1410 106-95,193 0 79</inkml:trace>
</inkml:ink>
</file>

<file path=ppt/ink/ink26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29.5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2734 13899 0,'18'0'94,"52"0"-79,1 0-15,17 0 0,88-52 16,-17 16-16,70 36 15,18-35 1,18 17-16,-89 18 16,71 0-16,53 0 15,0 0-15,17 0 16,1 0-16,2734 0 109,-2876 0-93,-35 0 0,1693 0 93,-1710-17-109,-18-1 16,-71 0-16,18 18 15,-18 0-15,1 0 16,-19 0-1,-17-17-15,18 17 16,17 0-16,-17 0 16,-1-18-16</inkml:trace>
</inkml:ink>
</file>

<file path=ppt/ink/ink26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45.5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4833 15258 0,'0'-18'141,"35"18"-141,18 0 16,88-18-16,-35 18 15,18-17-15,87 17 16,-70 0-16,106-18 15,-88-35-15,35 36 16,18 17 0,17 0-16,-17 0 15,-1 0-15,-69 0 16,34 0-16,-88 0 16,-17 0-16,35 0 15,-89 0-15,54 0 31,-54 0 63,-17 35-78,0-18-1,0 19-15,0 34 16,0-34-16,0-1 16,0-18-16,0 19 15,0-1-15,0-17 16,0-1-16,0 19 16,0-19-16,0 1 15,0-1 1,0 19-1,0-19 1,0 19-16,0-19 16,0 1-1,0 17 1,0-17-16,0 0 16,0-1-1,0 1 79,0-1-78,0 1-1,0 17-15,18-17 16,0-18-16,-18 18 15,17-1 1,19 1-16,-19 0 31,1 17-31,-1-35 16,1 0 0,53 17-1,17 1-15,194-18 16,3704 0 140,-3774 0-156,53 0 16,-71 0-1,17 0-15,1 0 16,-18 0-16,18 0 16,-36 0-16,-52 0 15,70 0-15,-71 0 16,89 0-1,-142 0-15,36 0 16,-18 0-16,36 0 0,-36 0 16,53 0-1,1358-35 110,-899-142 16,-582 160-16,-18-1 109,529-317-93,-600 335-47,1 0-79,-36 0-15,-53 0 16,-70 0-16,-36 0 16,124 0-16,-106 0 15,18 0 1,53 0-16,87 0 15,1 0 95,1394-335 15,-1148 335-110,301-124-15,-212 107 16,-88-36-16,-212 53 125,-1870 0-78,918 0-47,-248 0 16,-8801-35 109,10036 35-125,36 0 218,70 0-202,89 35-16,11094 35 141,-10548-70-141,-194 0 15,-158 0-15,-71 0 16,-212 0-16,-71 0 15,-140 36 64,-89 17-64,-52 0-15,17-36 16,-141 71-16,-230-17 15,-15063 899 126,15717-970 0,-19 0-141,54-18 15,35 1-15,35 17 16,35 0-16,-35 0 16,106-18-1,5892-17 79,-5875 35-94,-105 0 16,-124 0-16</inkml:trace>
</inkml:ink>
</file>

<file path=ppt/ink/ink26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53.7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2028 1782 0,'18'17'94,"1023"71"-32,-759-52-62,141-19 0,1-17 16,105 0-16,71 0 16,70 0-16,-70 0 15,-71 0 1,-159 0-16,-52 0 16,-71 0-16,-159 0 15,-53 0-15,-35 18 94,-35 0-78,-36-1-16,-158 36 15,70-53-15,-70 0 16,-71 71-16,-123-18 15,-124-18-15,-229-35 16,0 0-16,-124 0 16,0 0-16,-52 0 15,-953 0 157,1923 0-172,87 0 16,19 0-16,-1 0 15,107-53-15,-19 53 16,72 0-16,4356 0 156,-4040 0-109,548-18 0,-1094 18-31,-36 0-1,1 0 1,0 0 0,-1 0-16,72 0 15,-19 0-15,36 0 16,70 0-16,-52 0 15,17 0-15,-71 0 16,36 0-16,-35 0 16,17 0-16,-17 0 15,-1 0-15,18 0 16,53 0-16,-17 0 16,105 0-16,-17 0 15,423-17 32,-617 17 0</inkml:trace>
</inkml:ink>
</file>

<file path=ppt/ink/ink26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1:57.9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5574 4480 0,'0'-17'79,"18"-19"-64,-1 19-15,18 17 16,36-36-16,88 36 15,-71-17-15,18-36 16,17 53-16,-70 0 16,35 0-16,53-53 15,-52 35-15,-1 18 16,71 0-16,-71 0 16,53 0-16,35 0 15,1 0-15,34 0 16,-70 0-16,106 0 15,1041 0 48,-1147 0-63,88 0 0,107 0 16,-72 0-16,-17 0 15,18 0 1,35 0 31,-300-17 46,-530-89-30,389 106-47,-70-18-16,-54-17 0,36 35 15,52 0-15,-87 0 16,-54 0-16,18 0 15,18 0-15,-653 0 63,953 0 62,70 0-125,36 0 16,17 0-16,88 0 15,3863 0 141,-2945 0 1,-1130 0-142,36 0-15,36 0 16,-37 0-16,-16 0 16,52 0-1,-18 0-15,1 0 16,0 0-16,-36 0 15,18 0-15,17 0 16,-52 0-16,0 0 16,17 0-16,35 0 15,1 0-15,35 53 16,-18-36-16,71 1 16,-18-18-1,-18 18-15,-334-18 156,70 0-156,-106 0 16,-124 53-16,18 35 16,-140-70-16,105 52 15,-1-52-15,37-18 16,-795 0 140,1130 0-93,-1 0-48,-617-18 48,-159-17-1,706 17-62,17 1 16,1 17-16,-36 0 16,53 0-16,-53-18 15,36 0-15,-54 18 16,36 0-16,17 0 15,36 0 1,-18 0 140,-317 0-93,-142 0-1,459 0-62,-17 0 16,35 0-16,-54 0 16,54 0-16,17 0 15,-17 0-15</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04.9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7796 10672 0,'18'0'0,"17"0"31,-17 0-15,17 0-1,18 0-15,18 0 16,-1 0 0,1 0-16,35 0 15,-1-36-15,-16 36 16,16-17-16,72-1 16,-54 18-16,18 0 15,-17 0-15,-18 0 16,1305-53 78,-1358 53-79,0 0-15,0-18 16,35 1-16,-18 17 15,19-36-15,-19 36 16,36 0-16,17 0 16,160 0 77,-266 0-77,1 0 0</inkml:trace>
</inkml:ink>
</file>

<file path=ppt/ink/ink27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2:01.7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2222 5380 0,'18'-18'203,"70"18"-188,-17 0-15,35 0 16,52-70 0,107 70-16,-36 0 15,18-18-15,-17 18 16,69-35-16,-105 17 15,53 18 1,71 0-16,-142 0 16,-17 0-16,-71 0 15,36 0-15,-71 0 16,0 0-16,35 0 16,0 0-1,-35 0-15,35 0 16,-35 0-16,-18 0 15,89 0 17,-89 0-32,300 0 78,283 0-16,-530 0-46,35 0-16,-52 0 16,1128 0 46,-987 0-62,1252 0 78,-1288 0-78,-52 0 16,17 0-16,18 0 15,-36 0-15,794 0 63,-793 0-47,17 0-16,-18 0 15,1 0-15,17 0 16,18 0-1,17 0-15,-52 0 16,70 0-16,-71 0 16,36 0-16,1658 0 78,-1641 0-78,18 0 15,53 0-15,-124 0 16,71 0 0,-35 0-16,-18 0 15,847 0 48,-953 0-63,71 0 172</inkml:trace>
</inkml:ink>
</file>

<file path=ppt/ink/ink2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2:10.9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8414 12982 0,'0'0'0,"35"0"0,-17 0 16,-1 0 0</inkml:trace>
</inkml:ink>
</file>

<file path=ppt/ink/ink27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2:17.1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6209 12665 0,'18'0'141,"17"0"-141,35 17 15,-34 1-15,-1-18 16,0 0-16,18 18 15,0-1-15,-18-17 16,-17 18-16,17-18 16,0 0-16,-17 0 15,53 0-15,-36 18 16,-17-18 0,35 17-16,17-17 15,106 18 1,495 17 109,-601-35-125,-17 0 15,-18 0-15,1 0 16,52 0-16,35 0 16,-87 0-16,17 0 15,-18 0-15,-88 0 157,-35 0-157,0 0 15,17 0-15,0 0 16,-17 0-16,18 0 15,34 0-15,-34 0 16,17 0-16,-35 0 16,53 0-16,-1 0 15,1 0-15,17 0 16,1 0-16,34 0 141,36 0-126,88 0-15,-17 0 16,17 0-16,71 0 15,17 0-15,-53 0 16,124 0-16,71 53 16,-54-53-16,142 35 15,-107-35 1,142 36-16,-53-19 16,53-17-16,-70 0 15,175 0-15,-105 35 16,0 1-16,-124-36 15,-17 0-15,811 0 125,-1146 0-109,0 0-16,-1 0 16,1 0-1,0 0-15,17 0 32,0 0-32,0 0 0,18 0 15,-35 0-15,17 0 16,-17 0-16,0 0 15,-18 17 235,-89 1-234,1 17-16,-71 1 16,-52-36-1,-2470 0 110,2540 0-125,-89 0 16,19 0-16,34 0 16,-123 0-16,-52 0 15,-4129 17 110,4340 1-125,18-18 16,34 0-16,-34 0 15,88 0-15,-36 0 16,54 0 0,-72 0-16,-1198 18 125,-530 87 31,1729-69-140,-36-36-16,71 17 15,0-17-15,36 0 16,-1 0-16,-17 18 15,17-18-15,1 18 94,52-1-63,0-17-31,18 0 16,35 18-16,-17-1 16,52 36-16,36-35 15,4110 17 110,-4216-35-109,-5504 88 203,5187-88-219,-160 0 140,4552 0 17,-1077 0 14,-3104 0-77,-105 0-94,-19 0 16,-17 0-16,-176 0 15,-2611 0 110,3051 0-15,107 0-110,34 0 15,6863 18 110,-6651-18-109,0 0-16,-105 0 16,1040 0 124,-1358 18-62,-18-18-78,-70 17 16,-5098 283 109,5133-300-109,36 0-16,140 0 125,18 0-110,36 0-15,-54 0 16,54 0-16,52 0 16,-88 0-16,106 0 15,35 0-15,18 0 16,70 53-16,3811 71 140,-4128-124-124,0 0-16,-18 0 16,0 0-16,0 0 15,-17 0-15,70 0 0,-52 0 16,16 0 0,-16 0-16,17 0 15,-36 0-15,19 0 16,17 0-16,35 0 15,0 0-15,53 0 16,-18 0 0,36 0-16,18 0 0,-124 0 15,35 0-15,0 0 16,-18 0-16,-17 0 16,-35 0-1,0 0-15,-1 0 0,-17 0 141,-106 0-126,-5079-141 126,4955 141-141,-17 0 16,-35 0-16,-18 0 15,18 0-15,-18 0 16,36 0 0,-19 0-16,-3968-318 140,3952 318-140,34 0 16,89 0-16,-1 0 0,-264 0 47,371 0-47,-18 0 15,35 0-15,17 0 16,-17 0-16,36 0 16,-1 0-16,-17 0 15,17 0 16,-17 0-15,0 0-16,-1 0 16,-34 0-16,52 0 15,-70 0 1,17 0-16,36 0 16,18 0-16,-36 0 15,0 0-15,35 0 16,0 0-16,1 0 15</inkml:trace>
</inkml:ink>
</file>

<file path=ppt/ink/ink27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2:29.4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1729 6756 0,'35'-18'78,"35"-53"-78,107 19 16,-54 52-16,1-18 16,-36 18-16,35 0 15,54 0-15,34 0 16,142 0-1,-71 0-15,89 0 16,52 0-16,1 0 16,52 0-16,0 0 15,124 0-15,0 0 16,17 0-16,36 0 16,-1 0-1,-52 0-15,-106 0 16,970 0 15,-1253 0 0,-193 0-31,-36 0 157,-211 18-126,35 17 0,71-35 0,87 0 1,19 0 14,-265 0-14,-406-71-1,-318-35 0,512 54-31,-53 52 16,-17-36-16,88 36 15,0 0-15,87-35 16,37 35-16,-19 0 16,-52 0-1,0 0-15,52 0 16,54 0-16,52 18 16,-35 17-16,36 0 15,-442 36 16,600-54-31,-17 19 16,88-36 0,-18 0-1,35 0 1,0 0 31,1 0-32</inkml:trace>
</inkml:ink>
</file>

<file path=ppt/ink/ink27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2:32.1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2822 8149 0,'0'-17'125,"230"-19"-109,122 36 0,-87 0-16,52 0 15,89 0-15,88 0 16,-18 0-16,71 0 16,-18 0-16,18 0 15,0 0-15,-18 0 16,18 0-16,-71 0 15,18 0 1,-71 0-16,-70 0 16,-53 0-16,-18 0 15,-17 0-15,-1 0 16,1 0-16,299 0 31,-281-17 0,-301 17 110,-35 0-125,-265 0 15,124 0-31,-423 0 31,-353 0 0,617 0-31,-17 0 16,-54 0-16,-52 0 16,-71 0-16,-52 0 15,-495-89-15,477 19 16,52 35 0,18 35-16,124 0 15,70 0-15,89 0 16,-1 0-16,53 0 15,18 0-15,-53 0 16,-158 0 0,281 0-16,-87 0 31,-54 0 0,230 0-31,17 0 16,89 0 124,105-18-124,18-35 0,300 35-1,53 18-15,-336 0 16,19 0-16,70 0 16,52 0-16,19 0 15,105 0-15,0 0 16,18 0-1,-18 0-15,1 0 16,-54 0-16,-53 0 16,19 36-16,16 17 15,-105-1-15,-53-52 16,53 18-16,-36 17 16,-17-17-16,-70-18 15,-36 0-15,0 0 16,71 0-16,-89 0 15,54 0-15,-54 0 16,-17 0 0,53 0-16,-36 0 15,89 0 1,-124 0 15</inkml:trace>
</inkml:ink>
</file>

<file path=ppt/ink/ink27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2:33.5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9842 9560 0,'18'-17'16,"-106"-1"31,-335 0-16,176 18-31,-529 0 31,387 0-31,-104 0 0,69 0 16,1 0 0,-53 0-16,-1 0 15,-16 0-15,16 0 16,1 0-16,106 0 16,87 0-16,19 0 15,-1 0-15,1 0 31,105 0-31,88 0 0,36 0 16,17 0-16,1 0 16</inkml:trace>
</inkml:ink>
</file>

<file path=ppt/ink/ink2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2:36.2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2999 11060 0,'0'0'16,"17"35"-16,389 0 31,793-17 0,-581 17-15,52 0-16,194 54 0,-140-54 16,16 35-16,-34 89 15,-71-53-15,-124-53 16,707 159 15,-266-177 0,-881-35 1,-142 0 218,-423-18-219,-811 18-15,105 0 15,424 35 0,547-17-15,-776 53 15,-283-71 0,529 0 16,742 0-47,105 0 78,106-18-62,-18-53-16,107-17 15,-19 0-15,-34 53 16,263 17-16,3829-352 47,-318 370-16,-3104 0-31,-601 0 16,-157 0-16,-125-18 78,-87 18-62,-36-18-1,-53-34 1,-35 52-16,18 0 15,-1-18-15,-158 0 16,-159-17-16,-194-36 16,-211-17-16,-142 18 15,-2734 17 17,2470 17-32,35-52 0,353 0 15,229 18-15,71-1 16,52 53-1,248-17-15,-230 0 47,547 17 63,441-105-79,582 17 0,-494 106-15,194 0-16,53 0 15,-53 0-15,54 0 16,-54 0-16,-53-35 16,-123 35-16,-124 0 15,-105 0-15,-177 0 16,-88 0-16,-89 0 109,-69 0-109,-19 0 16,-17 0-16,18 0 16,-19 0-16,19 0 15,-36 17-15,-52 18 16,175-35-16,-17 0 15,18 18-15,17-18 32,1 0-1,-1 0-15,18 18 15,106-18-31,0 0 15,88 0-15,-53 0 16,-18 0-16,19 0 16,-19 0-16,0 0 15,-34 0-15,-54 0 16,18 0-16,0 17 16,-36-17-16</inkml:trace>
</inkml:ink>
</file>

<file path=ppt/ink/ink2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2:53.0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17357 5962 0,'53'0'31,"52"0"-15,19 0-16,52 0 0,1 0 15,952 0 17,-636-18-17,72-52-15,-1 34 16,36 36-16,-88-70 15,-71 52 1,158 18 93,-669 0-77,-1 0-17,-70 0-15,-35 71 16,-636-1 15,601-52-31,17-18 16,-71 0-1,0 0-15,18 0 0,53 0 16,-17 0 0,158 0-16</inkml:trace>
</inkml:ink>
</file>

<file path=ppt/ink/ink27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2:54.7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23936 6015 0,'53'17'47,"17"1"-32,107-18-15,-36 0 16,212 0-16,141 0 15,158 0-15,71 0 16,54 0-16,-19-106 16,-194 53-16,1-17 15,-212-18-15,-53 35 16,-212 35-16,-35 0 16,-89 18 93,-34 0-93,-36 18-16,-141 17 15,-18 1-15,36-36 16,-3263 123 15,2768-123-15,178 0-16,-54 0 15,71 0-15,-18 0 16,0 0-16,71 0 16,-18 0-1,177 0-15,-1 0 16,53 0-16,71 0 0,71 0 15,88 0 1,17 0-16,18 18 94,18-18 31,70 0-125,-18 0 15,19 0-15,52 0 16,17 0-16,-16 0 16,-19 0-16,1 0 15,52 0-15,-88 0 16,53 0 0,-53 0-16,-17 0 15,0 0-15,-54 0 16,36 0-16,-35 0 78,17 0-62,18 0-16,17 0 15,19 0-15,-36 0 16,70 0-16,-35 0 15,53 0-15,4957 0 125,-4728 0-125,54 0 16,-71 0-16,-36 0 16,1 0-16,1251 0 47,-1286 0-47,-72 0 15,-34 0 1,-1 0-16,-52 0 15,-72 0-15,-34 0 16,0 0 0,-1 0-1,19 0 1,34 0-16,-52 0 16,70 0-1,-70 0-15,-1 0 16</inkml:trace>
</inkml:ink>
</file>

<file path=ppt/ink/ink27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3:21.9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11994 8520 0,'36'17'94,"17"-17"-94,0 0 15,35 0-15,88 0 16,124 0 0,-106 0-16,53 0 15,-18 0-15,-52 0 16,140 0-16,3581-159 62,-3298 124-46,17 0-16,-123 17 16,-106-17-16,-17 35 15,-107-18-15,54-17 16,1428-124 93,-1693 142-93,35-19-16,71 19 125,-230 52-47,-4444 812 47,4268-847-125,-35 35 16,-1-35-16,19 53 15,-1-18-15,18-35 16,106 0-16,106 0 16,70 0 77,89 0-93,123 0 16,-18 0-16,36 0 16,105 0-16,71-70 15,18 17-15,158-18 16,6668-458 93,-7373 529-15,-794 0-16,670 0-78,18 0 16,-2999 0 46,2417 0-46,-70 0-16,69 0 15,54 18 1,35 52-16,0 1 16,18-1-16,-3352 142 62,3828-212-46,142 0-16,-37 0 15,19 0-15,-1 0 16,36 0-16,-89 0 16,36 0-16,-88 0 15,-1 0 1,-34 0-16,-1835 0 62,1781 0-46,1 0-16,34 0 16,54 0-16,88 0 15,17 0-15,-17 0 16,-36 0 46,195 0 79,2222-353-32,-2293 300-30,-176 53-79,-71 0 15,-71 0-15,-70 0 16,53 0-16,-18 0 15,71 0-15,-547 0 32,635 0-17,35 0 1,406-106 93,-88 89-109,17-36 16,54 35-16,-19 18 16,1236 0 46,-1183 0-62,-34 0 16,-19 0-16,-105 0 15,-18 0-15,-35 0 16,-18 0-16,54 0 187</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09.6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12471 11765 0,'17'0'110,"36"0"-95,18 0 1,17 0-16,-17 0 0,17 0 16,-18-18-1,18 18-15,-17-17 16,53 17-16,-36 0 16,159-88-1,-106 88-15,123-36 0,-17-17 16,53 1-1,-18 34-15,-35-35 16,-70 35-16,-1 1 16,-52 17-16,-19 0 31,-87 0-15,0 0-1,-1 0-15,1 0 16,0 0-16,-1 0 15,36 0 1,-18 0 0,-17 0-1,17 0-15,18 0 16,-17 0-16,-19 0 16,36 0-16,-35 0 15,-1 0-15,36 0 16,18 0-16,-36 0 31,18 0-31,-35 0 16,35 0-16,0 0 15,-18 0-15,18 0 16,0 0-16,-18 17 16,0 1-16,0-18 15,1 0-15,17 0 16,-18 18-16,-17-18 15,34 0-15,1 17 16,18 1-16,846 158 125,-864-176-125,-18 0 0,54 18 16,-19-18-16,-17 18 15,0 17-15,0-35 16,-35 0-16,-1 0 16,1 0-16,35 0 15,-36 0 1,1 0-1,0 0 1,-1 0 62,1 0-47,0 0-15,-1 0 0,1 0-1,299-35 95,-334-54-1</inkml:trace>
</inkml:ink>
</file>

<file path=ppt/ink/ink28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3:26.6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25277 8502 0,'0'18'47,"70"-1"-47,-17-17 16,70 35-16,19-17 16,69-18-16,54 53 15,-36-53-15,3511-159 78,-3229 89-78,-17 52 16,-106-17-16,-123-18 16,-1 53-16,-34-18 15,52 18 63,-441 0 219,-670 36-266</inkml:trace>
</inkml:ink>
</file>

<file path=ppt/ink/ink2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3:29.4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3545 9648 0,'1200'-158'156,"-953"158"-156,-53 0 16,2134 0 78,-2187 0-79,18 0-15,35 0 16,-35 0-16,-18 0 16,71 0-16,-89 0 15,71 0-15,-35 0 16,17 0 0,-35 0-16,36 0 15,-54 0-15,1 0 0,17 0 16,18 0-16,35 0 15,2134-18 79,-2099-17-94,1747-36 78,-1782 71-78,-18 0 16,1 0-16,-1 0 16,0 0-16,18 0 15,-17 0-15,-36 0 16,71 0-16,17 0 15,53 0 1,18 0-16,70 18 0,-35 35 16,54 0-16,34-53 15,71 0 1,2134 0 93,-2716 0 32,-3863 0-32,3704 0-109,17 0 16,1 0 0,-18 0-16,18 0 15,-89 0-15,-34 0 16,-195 0-16,-176 0 15,-1 0-15,72 0 16,-1 0-16,-17 0 16,70 0-16,53 0 15,71 0 1,-1694-36 62,2118 36-78,-37-17 0,36 17 16,-17 0-16,-71-35 15,53 35 1,17 0-16,-35 0 16,-17 0-16,-1 0 0,-52 0 15,-1518 0 63,1518 0-78,53 0 16,-36 0-16,18-18 16,-759 18 77,830 0-93,-19 0 16,1 0-16,-247 0 94</inkml:trace>
</inkml:ink>
</file>

<file path=ppt/ink/ink2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3:41.0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24589 11095 0,'17'0'140,"318"-35"-108,-211 35-32,123-36 15,-106 36-15,71-17 16,-36-1-16,53 18 15,-17-35-15,17 35 16,-17-18 0,-36 18-16,301 0 31,-319-18-31,19 18 16,-54-52-16,18 52 15,-17-18-15,1604-141 125,-1551 159-109,-19 0-16,19-17 15,35-36-15,-36 53 16,-35 0 0,-17-18-16,-1 0 0,0 18 15,36-17-15,-71 17 16,18 0 0,53 0-16,-36 0 15,-34 0-15,34 0 16,-35 0-16,-52 0 15,52 0-15,282 0 125,-458 0-31,-35 17-78,-565 142 15,441-71-31,-18-88 16,53 36-16,-176 52 15,-35-71-15,-212 54 16,0 35-16,18-71 16,193-35-1,160 0-15,17 0 0,70 0 16,19 0-16,87 0 15,36 0 1,0 0-16,17 0 0,0 0 16,-17 0-1,17 0 1,1 0 0,-1 0-16,0 0 15,-17 0-15,0 0 16,-18 0-16,35 0 15,-17 0-15,123 0 125,36 0-109,52 0 0,89-35-16,87 35 15,37-18-15,4885-246 94,-5169 264-94,-87 0 16,-36 0 265,-105 0-265,-142 0-16,89 17 15,-194 36-15</inkml:trace>
</inkml:ink>
</file>

<file path=ppt/ink/ink28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3:43.0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5221 12224 0,'-758'-53'63,"1516"106"-63,-1569-106 0,775 53 15,-16 0-15,-1 0 16,0 0-16,-36 0 16,37 0-16,-37 0 15,1 0-15,-35 0 16,35 0 0,-618 0 77,812-18 32,-53-17 125,2116 35-125,-2133 0-109,-19 0 0,18 0-16,36 0 15,-36 0 1,54 0-16,-1 0 15,-18-18-15,-17 18 16,0 0-16,0 0 16,0 0-16,-18 0 15,-17 0 1</inkml:trace>
</inkml:ink>
</file>

<file path=ppt/ink/ink28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3:47.7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7955 13529 0,'18'0'234,"-36"-35"16,36-1-250,-1 36 16,36 0-16,18-17 16,52-1-16,1 1 15,17 17-15,71-18 16,52-17-16,1-18 16,-106 53-16,2557-36 125,-2663 36-125,-18 0 15,0 0 1,1 0 453,-19 0-391,36 0-63,-35 36-15,-1-36 16,1 17-16,0-17 16,-1 18-16,19-18 15,17 18-15,-36-1 16,36 1-16,0-18 15,18 53-15,-18-36 16,-1-17 0,19 18-16,-36-18 15,1 18-15,16-1 16,19-17-16,-36 0 16,-17 0-16,0 0 15,-1 0-15,-34 0 188,-19 0-173,1 0-15,-53 0 16,17 0-16,-17 0 16,0 0-16,0 0 15,-36 0 1,-17 0-16,-18 0 15,-35 0-15,36 0 16,-54 0-16,18 0 16,-35 0-16,52 0 15,-17 0-15,18 0 16,-1 0-16,1 0 16,0 0-16,-1 0 15,36 0-15,0 0 16,18 0-16,-1 0 15,-299 0 95,387 0-110,-16 0 15,16 0 1,1 0-16,17 0 0,-17 0 16,17 0-1,-17 0-15,0 0 16,0 0-16,17 0 62,-17 0-62,17 0 16,-17 0-16,17 0 16,-17 0-16,-18 0 15,0 0-15,18 0 16,-1 0-16,19 0 16,-18 0-16,17 0 15,-35 0-15,18 0 16,17 0-1,0 0-15,1 0 16,-1 0-16,1 0 16,-1 0 77,88 0 79,1 0-172,-18 0 16,0 0-16,0 0 16,70 0-16,-35 0 15,1 0-15,69 0 16,-52 0-16,-18 0 15,124 0 1,-53 18-16,2928 53 109,-3070-71-109,36 0 16,-18 0-16,-17 0 16,35 0 359,-35 0-360,35 0-15,17 0 16,36 0-16,-36 0 16,19 0-16,69 0 15,230-36 95</inkml:trace>
</inkml:ink>
</file>

<file path=ppt/ink/ink28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3:55.4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7973 5891 0,'-177'0'16,"354"0"-16,-512 0 0,176 18 15,-70 35-15,-18 17 16,35-17 0,-53-35-16,89 35 0,70-35 15,-88 17-15,-18 0 16,1 0 0,34 1-16,-17-19 15,18 19-15,53-1 16,-1-17-16,-52-1 15,17 1-15,-17 35 16,-1-36-16,1-17 16,17 71-16,0-53 15,-211 34 32,17 19 16,318-71-63,141-35 109,899-265-62,-776 212-47,36 52 0,17 1 16,-88 0-16,88-36 15,-105 71-15,52-70 16,18 52-1,-35-35-15,-1 36 16,-34-54-16,-1 71 16,-17-18-16,-71-17 15,36 35-15,-54-18 16,-17 18-16,-18 0 16,-17 0-16,-36 0 78,-105 0-63,-36 0 1,-70 18-16,52-18 16,-211 88-16,-194 18 15,-53 0-15,53 0 16,71-53-16,175 0 15,-281 35 32,635-88 47,828-247-47,-405 159-16,-264 52-31,123-52 0,35 35 16,0 0-16,35-52 15,-70 34-15,-35 18 16,-18 0-16,-124 18 16,-70 17-1,-123 18 48,-1 0-48,-158 0-15,-36 0 16,71 36-16,-123-19 16,-177 36-16,-106-53 15,-141 88-15,-335 36 32,741-107-32,18 36 15,193-53 16,195-35 32,87-18-63,-34 35 16,617-87 15,-177 69-16,1094-69 32,-1093 34-47,-1 18 0,-52-18 16,-1 36-16,-88 18 16,-17-54-1,-88 71-15,17-35 47</inkml:trace>
</inkml:ink>
</file>

<file path=ppt/ink/ink2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3:58.3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1764 7497 0,'123'0'31,"71"0"-15,0 0-16,1394-265 46,-706 141-46,-18-34 16,71-1-16,53 35 16,-106-34-16,-141 52 15,1851-265 48,-2627 354-1,-124 17-62,-4003 370 63,-1395 389-16,5222-706-47,141-36 15,300-17 48,159 0-48,52 0-15,-35-35 16,1482-230 15,-1199 230-31,-54-18 16,-34 53-16,-107-35 16,71 17-16,-71 18 15,-52 0 1,-54 0-16,-34 0 15,-142 0-15,18 0 0,-89 0 16,1 0 0,0 0-16,-54 0 93,-140 0-93,0 0 0,-71 18 16,17 35 0,19 17-16,52-34 15,0 17-15,106-18 16,18-17-16,35-1 31,0 18-31,88 1 16,106-36-16,53 0 15,35 0-15,124 0 16,106-53-16,-1 0 16,583-123-1,1322-124 48,-2504 300-1,-741 141-15,-917 106 0,1340-194-47,124 0 16,17-18-16,18-18 15,124 19-15,105-36 16,1 17 15,105-17 0,53 0-15,-18 0-16,1 0 16,-1 0-16,-34 0 15,-1-35-15,-18 35 16,-52 0-16,-71 0 78,-88 53-62,-71 0-16,18 0 15,-70 53-15,17 0 16,-18-18-16,106-35 16,53-18-16,71-17 15,53-18 79,35 0-78,0 0-16,17 0 15,18 0-15,71 0 16,-18 0-16,36 17 15,-19 54-15,107-54 16,-18 36-16,-106-53 16,124 53-16,-1-53 15,512 88 32,-864-88 16,-1235 18-16,953 53-47,-106 17 15,-18-35 1,-18 17-16,-52 1 15,-71-1-15,123-17 16,-35-17-16,159-1 16,71-18-16,17-17 15,106 0 1,317 0 62,1606-35-31,-1112-35-31,54 34-16,140-34 15,-141 35-15,-52-36 16,-124 36-16,-177-1 15,71 36 32,-652 0 0,87 0-47,-1110 89 47,-2523 475 0,3527-529-47,19-17 16,228-18-16,125 0 78,-19 0-63,18 0 1,53 0-16,36 0 16,70 0-16,-18 0 15,-88 0-15,71 0 16,52 0-16,54 0 15,-18-35-15,-71 17 16,-52 0-16,-54 18 16,-70 0-16</inkml:trace>
</inkml:ink>
</file>

<file path=ppt/ink/ink28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02.2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3210 10813 0,'0'0'16,"18"35"30,35-17-46,88-18 16,124 0 0,-36 0-16,706-36 31,-247-34-31,211-18 16,89-1-16,-194 19 15,-142 70 1,-34-36-16,-124 1 15,-106 18-15,547 17 47,-935-18 16,-794 18-1,476 0-62,-3439 0 63,1164 0-16,2364 0-47,35 0 62,282 0 1,829 18-16,-652-18-47,-71 0 15,53 0-15,35 0 16,71 0-16,17 0 15,1 0-15,-54 0 16,-35 0-16,-17 0 16,-89 0-16,-123 0 15,-17 0-15,-54 0 78,-123 0-78,-88 0 16,52 0-16,-176 0 16,-70 0-16,123 35 15,0 18-15,124-36 16,105 1-16,36 0 16,17-18-16,36 0 78,53 0-78,70 0 15,88 0-15,0 0 16,36 0 0,-53 0-16,70 0 15,124 0-15,70 0 16,18 0-16,405 0 15,-528 0 1,-54 0-16,-87 0 16,34 0-16,-17 0 47,-282 0 15,-1094 176-15,952-123-47,-158 18 16,-88 17-16,-18-18 15,-35 54-15,123-36 16,-53 0-16,54-35 15,69-18-15,1 18 16,53-53-16,141 18 16,17-18-16,-17 0 15,0 0-15,52 0 16,19 0-16,-19 0 16,19 0-16,-18 18 62,105-18-31,89 0-31,35 0 16,18-36-16,87 19 16,-69-54-16,105 18 15,106 18-15,123-36 16,-35-17-16,-17 18 15,-71 17-15,-88 0 16,-71 35 0,-70 18-16,-195 0 15,1 0-15,-36 0 94,1 0-94,-54 0 16,-70 0-16,-88 0 15,35 0-15,-106 0 16,-194 0-16,-159 0 16,-17 0-16,-159 0 15,0 0 1,35 0-16,141 0 15,177 0-15,-617 0 32,528 0-17,354 0-15,69 0 16,1 0-16,53 0 16,0-53-16,158 53 93,160 0-77,-19 0 0,54-35-16,-71 35 15,1482-265 16,-1235 230-31,17-18 16,-52-35 0,35 35-16,-53 18 0,-70 17 15,-1 18-15,-70 0 16,-159-18-16,-53 18 16,-35-17 30,0-1-30,-88 18-16,-123 0 16,-19 0-16,-52 0 15,106 0-15,-195 0 16,-105 0-16,-124 0 16,-176 0-16,53 0 15,-970 0 32,1675 0-47,36 0 31,52-35-15,124 0-16,-17-1 16,70 1-1,934-124 16,1465-123-15,-1587 282 0,-160 0-16,-52 0 15,1093-35 32,-2134 35 16,-1535 0-32,-1975 123 31,3140-105-62,52 52 0,160-70 16,-178 53 31,636-53 0,547-88-16,-389 71-31,-105-36 16,141 17-16,70-17 15,89-17-15,-89 52 16,-70-35 0,35 0-16,-70 1 0,-124 34 15,-88 18 1,-35 0-16,-18-18 47,-106 18-32,-159 0-15,71 0 16,-211 0-16,-195 0 16,-70 0-16,123 18 15,88 52-15,159 1 16,53-36-1,265-35 64,35 0-79,106-17 15,176-54 1,-176 36-16,52 0 15,-17 17-15,0-35 16,-53 53-16,-70 0 16,35 0-1,-53 0-15,0 0 16,-36 0 0</inkml:trace>
</inkml:ink>
</file>

<file path=ppt/ink/ink2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05.9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9596 13423 0,'0'18'125,"35"-18"-125,35 17 16,19-17-16,-1 18 15,35 17-15,36-35 16,53 18-16,-18-18 16,35 0-16,-35 0 15,35 0-15,-35 0 16,-17 0-16,34 0 15,-52 0-15,-71 0 16,1 0 0,-37 0-16,-122 0 93,-89 0-93,-17 0 16,-106 0-16,-124 0 16,-70 0-16,-18 0 15,17 0-15,-16 0 16,16 0-16,54 0 16,0 0-16,52 18 15,36-18 1,18 0-16,52 0 15,-17 0-15,52 0 16,19 0-16,70 0 16,35-18-16,-18 18 15,71-18-15,36 18 16,-18 0-16,17 0 16,0-17-16,-17 17 15,0 0-15,-18 0 16,18 0-1,-1 0-15,1 0 0,0 0 16,17 0 0,0 0-1,1 0 63,-18 0-78,17 0 16,-17 0-16,-36 0 16,18 0-16,-106 0 15,18 35-15,-70 0 16,-1-35-16,0 71 16,54-71-1,-37 17 32,231-17 62,916 0-62,-687 0-31,-71 0-16,70 0 16,89 0-16,71 0 15,-54 0-15,53 0 16,1 0-16,-107 0 15,1 0-15,-54 0 16,-17 0-16,0 0 16,18 0-16,-18 36 15,-71-36-15,18 0 16,-18 0-16,18 0 16,-52 0-16,69 0 15,-70 0-15,0 0 16,-17 0-16,-36 0 15,36 0 1,-1 0-16,-35 0 16,71 0-16,-71 0 15,0 0-15,36-18 16,-36 18-16,-17 0 16,52-53-16,-70 36 15,53 17-15,-53 0 16,106-18-16,-36 0 15,53 18-15,-17-17 16,-35 17 0,-1 0-16,-70 0 15,35 0-15,0 0 16,-52 0-16,-1 0 16,0 0-16,18-18 15,-18 18-15,18 0 16,36 0-16,16 0 15,-16 0-15,-1 0 16,-71 0-16,19 0 16,-1 0-16,-17 0 47,17 0-47,35 0 31,-34 0-31,-1 0 15,-17 0-15,-1 0 63,1 0 124,0 0-171,17 0-16,-18 0 16,1 18-1</inkml:trace>
</inkml:ink>
</file>

<file path=ppt/ink/ink2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08.6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18856 13247 0,'0'-18'15,"0"1"48,18 17 46,17 0-93,53 0-16,36 0 15,-1 0-15,53 17 16,36 1-16,17-1 16,18 36-16,18 0 15,-89-53-15,89 36 16,-1-1-16,72 18 16,-37-53-16,72 53 15,-89-36-15,53-17 16,-53 0-1,18 0-15,18 0 16,-36 0-16,-35 0 16,18 0-16,-18 0 15,-1 0-15,-16 0 16,-54-35-16,-52 17 16,34 1-16,-69-1 15,16-17-15,-34 35 16,0 0-16,-36 0 15,35-18-15,-17 18 16,-35 0 0,35 0-16,-18 0 15,0-17-15,1 17 16,17 0-16,-18 0 16,-18 0-1,54 0-15,-18 0 16,18 0-16,-36 0 15,35 0-15,1 17 16,-18-17-16,53 35 16,-53-17-16,17 17 15,1-17-15,317 123 63</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37.6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26688 5909 0,'0'18'63,"0"35"-48,0-18-15,0 53 16,0-35 0,0 0-16,17-18 15,-17 18-15,36 0 16,-36-18-16,0 1 15,17 34-15,-17-17 16,0-18-16,0 36 16,0-18-16,18 53 15,-18-53-15,0 35 16,0-18 0,35-52-16,-35 52 15,0 1-15,0 0 16,18-19-16,-1 1 15,-17 18-15,18-18 16,-18 0-16,0 17 16,0 36-16,0-53 15,0 0-15,0 18 16,0-36-16,0 35 16,0-17-16,0-17 15,0 34-15,0-17 16,0 53-1,0-36 1,0 1-16,0-36 16,0 18-16,0 18 15,0-18-15,0 17 16,0-17-16,0 18 16,0-18-16,0-18 15,0 18-15,0 0 16,0 0-1,0 35-15,0-18 16,0-17-16,0-17 16,0 34-16,0-17 15,0 0-15,0-18 16,0 1-16,0-1 16,0 0-16,0-17 15,0 52-15,0-17 16,-18-18-16,18 18 15,0 0-15,0-35 16,0 35-16,0-18 16,0-17-16,0-1 15,0 36 1,-17-35-16,17 17 16,0 1-16,0 16 15,0-34-15,0 17 16,0-17-1,0 0-15,0 17 16,0-17-16,-18 34 16,18 1-1,0-17 1,0-19 0,0 1-16,0 0 15,0 17-15,0-17 16,-35 17-16,35 0 15,0 0 1,-18 1-16,18-19 16,0 1-16,0 0 15,0 17 1,0 0-16,0 0 16,-17 1-16,17-1 15,0-17-15,0 17 16,0-18-1,0 1-15,0 0 16,0-1-16,0 1 16,0 17-1,0-17-15,0 17 16,0 1 0,0-19-1,0 54-15,0-18 16,0-36-1,0 54-15,0-18 16,0-18-16,0 36 16,0-36-16,0 0 15,0-17 1,0-1-16,0 1 16,0 0-16,0-1 15,0 1 1,0 0-1,0 35 1,17-36 0,1 1-16,-18 17 47,17 0-47,-17 1 31,18-19 0,0 1-15,-18 17-16,17 0 15,-17-17-15,0 0 16,18 17 0,-18-17-1,18-1-15,-18 1 16,0 0-16,17 17 15,-17-18 1,18 1-16,0 0 16,-18-1-16,0 1 15,0 0-15,0 35 32,17-36-32,-17 1 15,35 0-15,-35-1 0,0 1 16,18 35-1,-18-36-15,0 1 16,0 0 0,18 35-1,-18-36-15,0 1 16,0 17 0,0 36-16,0-36 15,17 0-15,-17 53 16,0-35-1,18-35-15,-18 70 16,0-35-16,0 18 16,0-1-1,0 1 1,0-54-16,0 19 16,0 34-16,0 1 31,0-1-31,0-17 15,0-35 1,0 35 0,0 0-16,0 35 0,0-70 15,0 17 1,0-18-16,0 54 16,0-36-1,18-17 1,-18 0-1,0 34-15,0-16 16,0-19-16,0 1 16,0 53-16,0-54 15,0 19-15,0-19 16,0 18-16,0-17 16,17 35-1,-17 0-15,0-35 16,0 17-1,18-18 1,-18 36-16,0-17 16,0-19-16,0 1 15,18 35 1,-18-18-16,0-17 0,17-1 16,-17 1-1,0 35-15,0-18 31,0-17-31,0 35 16,18-18-16,0 0 16,-18 36-1,17-53-15,-17 17 16,0-18-16,0 1 16,0 35-16,0-35 15,18-18-15,-18 35 16,0-17-16,0 17 15,17 18 1,-17-36-16,18 1 0,-18 35 16,0-35-1,0 17-15,0-17 16,0-1-16,0 18 16,18 1-16,-18-19 31,0 1-31,0 0 15,0 17 1,0 0 0,17 18-16,-17 0 15,0-35 1,0 17 0,0-17-16,0 52 15,0-52-15,0-1 16,0 1-16,0 35 15,0-18-15,0-17 16,0 0-16,0 52 16,0-17-16,0-18 15,0 53-15,0-52 16,0 34 0,0-34-16,0-1 15,0 53-15,-53-35 16,36 0-16,-1 35 15,1-35-15,17-18 16,-18 18-16,18-18 16,-18 18-16,1 0 15,17-17-15,0-19 16,-53 89-16,53-88 16,0-1-1,0 19 1,-18-19 171,0-17-171,18-17 0,-35-1-16,-18-17 15</inkml:trace>
</inkml:ink>
</file>

<file path=ppt/ink/ink2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15.1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29563 6914 0,'17'-17'0,"1"17"16,53-35-16,-54 35 15,36 0-15,18-36 16,1340-299 46,300 194 1,-1641 141-47,-34 0-16,-19 0 250,-17 18-235,-17 17-15,-36-35 16,17 18-16,-34 17 15,-18 18-15,-18-18 16,-18 0-16,1 18 16,-1-35-16,-17 17 15,18 18 1,-18-35-16,-424 158 172,548-176-78,-248 0-79</inkml:trace>
</inkml:ink>
</file>

<file path=ppt/ink/ink2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17.4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5909 7849 0,'318'18'0,"-636"-36"0,953 36 16,-265 17-16,1-35 16,52 0-16,1 0 15,-72 0-15,-52 0 16,-106 0-16,-123 0 15,-36 0-15,-88 0 63,-159 0-47,1 0-16,34 0 15,-264 0-15,-158 0 16,-1 0-1,53 0-15,194 0 16,-17 0-16,105 0 16,-1216-106 156,1657 106-157,0-17-15,54 17 16,-19-18-16,1 18 15,123-53 1,53-17-16,71 17 0,-106 53 16,35-36-1,-53 1-15,159-18 16,-283 53 0,-175-17-16,-54-1 78,-70 18-78,-53-18 15,-71 18-15,-17 0 16,-741 0 0,441 0-16,-142 0 15,124 0 1,71 0-16,53 0 15,-300 0 1,423-35 0,70 35-16,4093 88 203,3634-17-31,-11713-1 62,4093-70-234,70 0 16,18 0-1,-18 0-15,0 0 16,17 0-16,1 0 16,18 0-16,-1 0 15,0 0-15,1 0 16,-1 0-1</inkml:trace>
</inkml:ink>
</file>

<file path=ppt/ink/ink2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20.8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14676 8696 0,'0'0'0,"17"0"16,18 0-16,671-212 78,1517 177 16,-1588 35-16,-2082 88 110,1218-70-188,52-1 15,1-17-15,-230 36 94,442-36 15,87 0-93,36 0-16,-18 0 16,970-36 77,-1128 36-30,-54 0-48,-70 89 1,17-54-16,54-17 16,-1 17-1,54-35-15,-1 0 0,0 0 32,1 0 108,34 0-46,54 18-94,123-18 0,-18 0 16,89 0-16</inkml:trace>
</inkml:ink>
</file>

<file path=ppt/ink/ink2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25.8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19773 8943 0,'18'0'31,"17"0"-15,18 0-16,53 0 15,70 0-15,1 0 16,-54 0-16,106-18 15,36 18-15,35 0 16,-18 0-16,36 0 16,-19 0-16,5699 0 93,-5504 0-93,-18 0 16,1305 0 172,-1781-17-157,-88 17-31,-159-53 15,53 53-15,-10883-124 188,11130 107-172,17 17-1,36-36 1,53 36-16,35 0 15,106 0-15,-71 0 16,36 0-16,-54 0 16,142 0-16,71 0 15,4691 0 63,-4762 0-78,-89 0 16,-52 0-16,-142-17 94,-3509 211-16,2698-71-62,-159-123-16,-13528 0 187,12082 0-109,2169 0-62,-34 0-16,17 0 15,17 0-15,142 35 188,282-35-172,-18 0-16,124 0 0,6032 0 203,-6402 18-188,-107-18-15,-70 18 16,35-18-16,-123 0 16,-212 0-16,-123 70 0,-141 1 15,34-36 1,1 0-16,-1094 18 15,865-53 1,52 0-16,248 0 16,-124 0-1,652 0-15,53 0 16,4534-35 203,935 194-16,-9702-18-16,4392-141-109,35 0-62,54 0 0,34-18-16,19 18 15,-19 0-15,-17 0 16,18 0-16,17 0 16,36 0-16,0 0 15,-54 0-15,4852 0 110,-4764 0-110,-34 0 15,0 0-15,17 0 16,18 0-16,-36 0 15,1006-35 79,-1164 17-94,-53 18 16,0 0-16,-18-17 15,-17 17 48,17 0-47,-141 0 30,-123 0-30,17 0 0,-52 0-16,-124 0 15,-335 0-15,-106 0 16,35 0-16,265 0 16,105 0-16,107 0 15,52 0-15,248-53 94,87 53-78,1712-18 77,-1465 18-93,54 0 16,-19 0-16,1130 0 94,-1464 0-63,17 0-15,0 0-16,36-17 15,87-19-15,-69 36 16,-1 0-16,0 0 15,18 0-15,17-17 16,1-1-16,17 18 16,0 0-16,71 0 15,-1 0-15,19 0 16,-19 0-16,-34 0 16,17 0-16,-18 0 15,-52 0 1,-1 0-16,-70 0 15,-35 0-15,-1 0 16,1 0 125,0 0 156,-36 18-282,-17-1-15,-1-17 16,-52 53-16,35-35 15,0-18-15,18 0 16,-35 17-16,-19-17 16,54 0-16,0 0 15,0 18-15,-1-18 16,1 0-16,17 0 16,-35 0-1,36 0-15,-19 0 16,1 0-16,0 0 15,17 0-15,-17 0 16,88 0 140,0 0-140,17 0-16,-17 0 16,-35 0-16,0 0 15,-1 0 1,1 0 15,0 0-15,-1 0-1,1 0 1,-1 0-16,19 0 16,-19 0-1,1 0 1,0 0-1,-1 0 1,1 0-16,0 0 16,17 0-1,-18 0 1,54 0 0,-36-35-1,1 17-15</inkml:trace>
</inkml:ink>
</file>

<file path=ppt/ink/ink2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31.1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12771 10636 0,'17'0'140,"71"0"-140,71 36 16,-35-1-1,123 0-15,-36-17 16,-70-1-16,194 19 0,18-19 16,141 19-16,18-1 15,-177 18-15,88-53 16,-88 53 0,3299 105 171,-3581-158 1,-7215-476-1,6845 476-171,52 0-16,54 0 15,52-17 79,141 17-16,36 17-62,35 1-1,0-18-15,53 0 16,52 0-16,4005 0 109,-3810 0-109,-36 0 16,-17 0-16,-35 0 16,828 17 93,-1075-17 63,-1958 0-78,1922 0-16,89 0-16,176 0-46,-18 0-16,4957 0 109,-5063 0-93,-87 0 0,-19 0-16,1 0 15,-1 0 79,1 0-78,-106 0 15,-177 0-16,1 0-15,87 0 16,-140 0-16,-89 0 16,-2293 0 93,2752-17-78,71-18-15,35 35-16,387 0 31,-228 0-31,2275 0 110,-2576 0-64,1-18-30,-106 0 15,0 18-31,35 0 16,-71 0 0,1 0-16,-18 0 15,-71 0-15,-35 0 16,0 0-1,-17 36-15,87-36 16,1 0-16,-1 0 16,142 0-16,0 17 31,52-17 0,89 0-15,35 0-16,406-35 15,-406 35 1,1888-53 78,-2012 53-79,1 0-15,-159 0 32,53 0-17,17 0-15,36 0 16,0 0-16,-1 0 16,19 0 46,34 0-31,124 0-31,36 0 16,176 0-16,-53 0 16,17 0-16,1 0 15,-107 0-15,-17 0 16,-141 0-16,-35 0 31,-1 0-15,-140 18 15,-1 17-15,1 35-16,105-70 15,-17 18 1,17-18-1,1 0 17,-1 0-17,1 0-15,-1 0 32,0 0-17</inkml:trace>
</inkml:ink>
</file>

<file path=ppt/ink/ink2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32.7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26811 10813 0,'-1235'-36'125,"2470"72"-125,-2452-89 16,1288 17-1,34 1 1,19 0-16,-1 17 16,371-17-1,-335 35-15,70 0 16,54 0-16,828 0 109,-1094 0-93,1-18-16,-18 1 15,-35 17 1,-18 0-16,-18 0 16,18 0-16,36 0 15,-36 0-15,-18 0 16,36 0-16,-18 0 16,0 0-16,36 0 15,-19 0-15,54 0 47,141 0-31,52 0-1,107 0-15,35 0 16,123 0-16,1394-36 141,-1906 36-126,-52 0-15,-35 0 16,-19 0-1,-440 0 1,177 0-16,-19 0 16,125 0-16,-919 0 125,1377 0-125,0 0 15,-18 0-15,18 0 16,17 0-16,-70 0 16,17 0-1,-34 0-15,-36 0 16,-18 0 15,-88 0 0,-106 0-31,-158 0 16,-54 0 0,124 0-16,0 0 15,71 0-15,17 18 16,195-18 62,-19 0-78</inkml:trace>
</inkml:ink>
</file>

<file path=ppt/ink/ink2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44.8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14870 13317 0,'35'0'93,"88"-35"-77,107 35-16,-19 0 16,195 0-1,3263 159 142,-3475-159-157,18 0 0,2345 17 156,-2380-17-156,-54 0 15,2488 0 126,-918 0 15,-1605 0-140,36 0-16,-36 0 16,-18 0-16,36 0 15,353 0 16,2681 0 141,-3070 0-156,54 0-16,-1 0 16,530 0 155,-618 0-30,-17 0-141,-1 0 16,19 0-16,-1 0 15,35 0-15,1 0 16,17 0-16,36-17 16,-54 17-16,1-18 15,-36 18-15,-17 0 16,17 0-16</inkml:trace>
</inkml:ink>
</file>

<file path=ppt/ink/ink2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46.4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3687 14076 0,'0'17'94,"17"-17"-78,36 18-16,35-18 15,36 35-15,17-35 16,194 0 0,-159 0-16,1 0 15,52 0-15,-105 0 16,105 0-1,-17 0-15,916 0 157</inkml:trace>
</inkml:ink>
</file>

<file path=ppt/ink/ink2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50.8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24518 15363 0,'0'0'172,"-1676"-123"-172,1712 105 62,52 1-46,53-1 0,-53 18-16,0 0 15,124-18 1,-36 18-16,3952-35 172,-3952 35-157,1 0-15,-36 0 16,0 0-16,71 0 16,-54 0-16,-17 0 15,1 0-15,16 0 16,-17 0-16,36 0 15,-1 0-15,-17 0 16,35 0 0,1517 0 140,-1729 0 172,-476 35-297</inkml:trace>
</inkml:ink>
</file>

<file path=ppt/ink/ink29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4:55.4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4445 16228 0,'0'0'62,"18"-18"-62,87 0 16,3053-87 171,-3052 105-171,1340 0 140,-1393 0-140,35 0-16,-17 0 16,35 0-16,-36 0 15,36 0 1,-18 0-16,53 0 15,-53 0 1,1 0-16,-36 0 16,52 0-16,54-18 15,-53 18-15,17-18 16,36 18 0,1429-158 155,-1042 105-124,-457 53-31,-1 0-16,18-36 16,-18 36-16,-18-17 15,19 17-15,-19 0 16,18 0-16,-35 0 15,0-18-15,53 18 16,-88 0-16,35-17 16,17 17-1,-35-18-15,36 18 16,35 0-16,-53 0 16,0 0-16,17 0 15,-17 0 1,18 0-16,-18 0 15,-36 0-15,213 0 63,1163 0 109,177 0 0,-1500 0-157,1 0-15,-18 0 16,-18 0 0,18 0-16,18 0 0,1587 0 187,635 106 1,-2646 52-17,141-140-155,-35 35-16,-17-53 16,35 18-16,-36 35 15,89-36 1,-71-17-16,105 0 16,-69 0-16,-248 0 15,212 0-15,36-17 16,-54-36-1,36 0-15,17 53 16,-529-141 156,1023 141-125,-123 0-32,18 53 1,-19-53-16,4799 141 188,-4781-141-188,89 0 15,-142 0 1,-35 0-16,36 0 15,17 0-15,-17 0 16,-36 0-16,35 0 16,3035 35 171,-3070-35-187,71 0 16,-18 0-16,-18 0 15,53 0-15,-34 0 16,-54 0-16,71 0 16,-36 0-16,-35 0 15,142 0 1,-142 0-16,-18 0 16,-17 0-16,18 0 15,17 0 1,-35 0-16,35 0 15,36 0 1,-1 0-16,-35 0 16,53 0-16,-17 0 15,-1 0-15,495 0 188</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4:47.0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13176 10354 0,'36'0'0,"-72"0"0,195 0 32,-124 0-32,1817 265 125,-335-36 15,-1993-652 126,-935-36-63,1358 441-203,-18 18 125,830 141 16,-706-123-126,0-18 1,53 53-16,-71-53 16,-17 0-1,52 0-15,-17 0 31,18 0-15,17 18-16,141 17 16,-70-35-16,105 35 15,-34 0-15,34-35 16,230 36 93,-511-36-46,-19 0-63,19 0 15,-19 0-15,1 0 16,-18 0-16,0 0 16,-17 0-16,34 0 15,-175 0 1,175 0 0,-87-18-16,-1 18 15,36-35-15,0 35 16,-71-18-16,71 18 15,-53-53 1,106 53-16,-18 0 16,-18-17-16,36 17 15,0 0-15,-53 0 16,52-18-16,1 18 0,-36 0 16,19 0-1,-54 0-15,17 0 16,-69 0-16,17 0 15,17 0-15,-17 0 16,53 0-16,-18 0 16,-35-35-16,-600 35 125,759 0 125,88 0-250,-36 0 15,36 0-15,141 17 16,-35 36 0,-18-53-16,158 0 109,-369 0-62,-107 0-32,1-17-15,-336-1 32,265 18-32,18 0 15,-71 0-15,70 0 16,36 0 0,71 0-16,52 0 15,0 0 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41.1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22154 12965 0,'18'0'141,"0"0"-126,35 0 1,-36 17-16,19 1 16,-19-18-16,18 0 15,18 0-15,-35 0 16,0 0-16,35 17 16,-18-17-16,0 0 15,18 18-15,-35-18 16,-1 0-16,19 0 15,-19 0-15,19 0 16,-19 0-16,18 0 16,36 0-16,-36 0 15,18 0-15,0 0 16,-35 0-16,35 0 16,35 0-1,-35 0-15,-36 0 16,107 0-16,-36 0 15,-17 0-15,17-18 16,0 1-16,18 17 16,-36-53-16,54 53 15,-36-18-15,18-35 16,-36 36-16,1-1 16,-18 18-16,17 0 15,-34 0-15,-19 0 16,1 0-16,17 0 15,-17 0 1,17 0 0,-17 0-16,0 0 15,-1 0-15,18 0 16,-17-18 0,17 18-16,1 0 15,34-35 1,-52 35-16,52 0 31,-17-17-15,-35 17-1,35 0-15,0 0 16,0 0-16,0 0 16,0 0-16,-18-18 15,35 18-15,-34 0 16,34 0-1,-52-18-15,35 18 16,35 0-16,-35 0 16,-36 0-16,36 0 15,-35 0-15,17 0 16,18 0-16,-35 0 16,35 0-16,17 0 15,-17 0-15,0 0 16,35 0-16,-17 0 15,-1-17 1,-17 17-16,18 0 16,17-18-16,-35 18 15,0 0-15,-18 0 16,53 0-16,-17-18 16,0 18-16,-19 0 15,37 0 1,34-53-16,54 53 15,-89 0-15,-35 0 16,52 0 0,-16 0-16,-19 0 15,1 0-15,-1 0 16,19 0-16,-1 0 16,0 0-16,35 0 15,-70 0-15,71-17 16,-1 17-16,-35 0 15,1 0-15,34-18 16,89 18 0,-124 0-1,35 0-15,-34 0 0,34-17 16,-17 17-16,0 0 16,-53 0-16,70 0 15,-70 0 1,141 0-16,-106 0 15,1 0-15,-19 0 16,18 0-16,-52 0 16,16 0-1,1 0-15,0 0 0,-17 0 16,34 0 0,-52 0-16,17 0 15,-17 0-15,17 0 16,0 0-16,1 0 15,34 0-15,-17 0 16,-18 0-16,18 0 16,18 0-16,35 0 15,-18 0 1,0 0-16,-35 0 16,0-18-16,0 18 15,0 0 1,-53-18-1</inkml:trace>
</inkml:ink>
</file>

<file path=ppt/ink/ink30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5:04.4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8026 9984 0,'0'0'0,"-159"70"15,0-52-15,-88 35 16,53-36-16,-106 36 15,36-35-15,-1 70 16,1-70 0,52 35-16,-53-36 0,1 1 15,17 17-15,-18 18 16,124-53 0,-18 18-16,71-1 15,35-17-15,0 18 16,194-18 93,53 0-109,124-123 16,-71 105-1,35 0-15,106-70 16,18 0-16,53 35 16,34-18-16,37-34 15,-142 52-15,-36 0 16,460-88 15,-830 141 32,-776 0-32,-1851 0 16,1692 35-47,-264 88 0,176-34 15,-1040 52 17,2028-141-32,88 0 93,106 0-77,36-36-16,-1 19 16,195-1-1,193-52-15,371-89 16,176-18-16,-176 19 16,106 34-16,-300 36 15,17-18-15,-246 36 16,-1-19-16,883-246 47,-742 124-16,-564 158 0,-88 35 0,-105-105 16,-1042 87-15,177 54-32,-353 123 0,-18 35 15,-123 1 1,177-1-16,-1853 424 47,3140-547-47,0-35 0,159-18 93,70-18-93,-70 18 16,211-53 0,318-18-16,106-52 15,317-53-15,3528-689 47,-3880 724-47,-230 35 0,-124 18 16,-105 35 15,-405 53 0,-636 124 1,458-54-17,-87 18-15,-177 54 16,-88-1-16,-141 0 15,88-18-15,-123 18 16,176-35-16,0 0 16,53-35-16,-424 70 47,989-141-32</inkml:trace>
</inkml:ink>
</file>

<file path=ppt/ink/ink30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5:11.6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9860 6262 0,'0'17'46,"35"-17"-46,89 18 16,52-18-16,1112 0 47,-865 0-31,71 0-16,-18 0 15,2470-106 32,-2576 106-31,-87-17-16,17-19 15,-1 36 32</inkml:trace>
</inkml:ink>
</file>

<file path=ppt/ink/ink30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5:16.1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2558 7585 0,'1693'0'172,"-1340"0"-172,17 0 0,-17 0 15,3863-71 141,-4128 71-140,0 0-16,177 0 31,-160-17-15,1 17-16,-35-18 16,35 18-16,-53-18 15,17 18-15,-17 0 16,-35 0-16,-1 0 109,-17-17-93,-70-19-16,-71-34 15,17 52-15,-52 0 16,-18 18-16,-18 0 16,-141 0-16,-4568 0 62,4445 0-62,52 0 16,54 0-1,70 0-15,53 0 16,-388 0 140,6985-176 1,-5926 176-157,-72 0 15,-52 0-15,1200-35 63,-1448 35-48,-34 0-15,35 0 63,0 0-63,-18 0 15,212 0 142</inkml:trace>
</inkml:ink>
</file>

<file path=ppt/ink/ink30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5:23.4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7355 8114 0,'18'0'62,"123"0"-46,36 0-16,105 0 16,-35-35-1,70 35-15,212 0 16,212-71-16,159 36 15,17-53-15,-70 88 16,2998 0 62,-4709 0 78,546 0-156,-88 0 16,-264 0-16,18 0 16,-248 0-1,-4462 17 48,5080-17-48,-230 0 64,512 18-48,53-1 0,70-17-15,54 36-16,34-36 15,54 35-15,2945-35 78,-2681 0-78,18 0 16,-70 0-16,1604 0 78,-2134 0 16,-35 0-94,0 0 16,-124 0-16,-17 18 15,70-18-15,-106 35 16,1-17-16,-1-1 15,36 36-15,17-35 16,-987 52 62,1287-70-15,35 0-63,36 0 15,70 0-15,-17 0 16,35 0-16,-35 0 16,-1 0-16,54 0 15,2716 0 63,-2893 18-62,-53-18-16,1 0 16,-19 0-1,1 0-15,-36 0 125,1 0-109,-19 0-1,1 0-15,-18 0 16,-35 0-16,0 0 16,-124 0-1,71 0-15,-124 0 0,36 0 16,-18 0 0,-106 0-16,-70 0 15,-177 0-15,1 0 16,-54 0-16,106 0 15,0 0-15,71 0 16,53 0-16,123 0 16,35 0-16,1 0 15,34 0-15,107 0 16,70 0 0,18 0 421,17 0-437,18 18 16,-88-1-16,35-17 15,-17 53-15,17-35 16,17-18-16,-34 0 16,-1 17-16,54-17 15,-36 0-15,17 0 16,1 18-1,-18-18-15,18 0 16,0 0-16,-1 0 0,19 0 16,-1 0-1,0 0-15,36 0 125,53 0-125,87 0 16,36-35-16,-35 0 16,106 35-16,35-18 15,17-17-15,89 35 16,3774-18 62,-3827 18-78,70 0 16,1 0-16,-54 0 15,-141 0-15,71 0 16,-35 0-16,617-35 94</inkml:trace>
</inkml:ink>
</file>

<file path=ppt/ink/ink30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5:30.4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10354 9613 0,'18'0'63,"35"0"-32,-36 0-15,1 0-16,17 0 15,36 0-15,35 0 16,17 0-16,0 0 16,19 0-16,-37 0 15,-52 0-15,0 0 16,-35 0-16,0 0 15,-54 0 157,-105 18-172,-35-1 16,52-17 0,1 0-16,-18 0 15,17 0-15,-17 0 16,88 0-16,0 0 15,36 0-15,-36 0 16,17 0-16,19 0 16,-18 0-16,17 0 15,0 0-15,-35-17 16,0 17 93,1517-353 16,-1234 318-125,-89 35 16,-18 0-16,1500 35 94,335-35 78,-1958 18-141,-53-18-16,0 0-15,-35 0 16,0 17-16,-36 19 16,1-36-16,-1 17 15,-52-17-15,-1059 0 157,1218 0-142,-36 0-15,35 0 16,0 18-16,1-18 15,-18 0 1,17 35 15,0-35-15,1 0-16,-1 0 16,-17 0-1,17 0-15,-35 0 16,0 18-16,36-18 15,-54 17-15,36 1 16,17-18-16,-17 0 16,0 0-16,-1 0 15,1 18-15,-36-18 16,36 0-16,-18 17 16,-35-17-16,-71 36 15,36 17-15,-1-53 16,-52 52-16,-283-16 94,512-36 93,141 0-187,-17 0 0,228-36 94,-387 36-47,0 0-32,-1 0 1,1 0-16,17 0 16,0-35-16,1 35 15,17-17-15,53 17 16,-18-18-16,70 18 15,-16-18-15,122 1 16,18-36-16,89 0 16,52 53-16,-105 0 15,1463-141 79</inkml:trace>
</inkml:ink>
</file>

<file path=ppt/ink/ink30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5:33.6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26264 9613 0,'53'0'79,"35"0"-64,3617-406 79,-3264 389-94,-159 17 0,-582-35 172,-35 87-172,35 1 15,0 0-15,35-35 16,-105-18 0,158 0-1,1 0-15,87 0 0,107 0 16,-1 0-16,18 18 109,123-1-93,-70-17-16,88 18 16,36-18-16,-54 0 0,-34 0 15,87 0-15,847 0 110,-1182 0-32,-52 0-78,-107 0 15,-88 0-15,-3492 88 94,4004-88-31,17 0-48,1 0-15,52 0 16,1 0-16,34-18 15,19 18-15,1975 0 94,-2188 0-78,36-17-16,-71 17 156,-52 0-140,-1 0-16,1 0 15,-54 0-15,1 0 16,35 0-16,17 0 16,18 17-16,18 1 15,17-18 1,1 0-1,17 18 1,70-1-16,107-17 16,17 0-16,-36 0 15,72 0-15,-19 0 16,-17 0 0,36 0 77,-195 0 157,35 0-234,-34 0 0,17 0-16,-53 18 15,53-18-15,0 0 16,-1 0-16,19 0 15,-53 0-15,52 0 16,1 0-16,-1 0 16,-34 0-16,34 0 15,18 0-15,-17 0 16,-18 0 0,-18 0-16,0 0 15,-52 18 95,-124-18-110</inkml:trace>
</inkml:ink>
</file>

<file path=ppt/ink/ink30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5:35.8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2558 10495 0,'17'0'47,"-34"0"-47,52 0 0,3105 141 156,-5169-370 0,1870 229 0,248 18-140,87-18-16,89 0 16,7672 0 93,-7708 0-109,-158 0 16,-106 0 62,-89 0-63,-52 0-15,-89 0 16,71 0-16,-212 0 16,-140 0-16,-654 0 31,601 0-31,-1 0 16,-917-18 93,1623 18-93,0 0-1,123 0-15,-18 0 16,19 0-16,-54 0 15,142 0-15,87 0 16,195 0-16,123 0 16,-70 0-16,0 0 15,17 0-15,-70 0 16,-54 0 0,-122 0-16,2151 35 109,-2522-35-109,-35 0 109</inkml:trace>
</inkml:ink>
</file>

<file path=ppt/ink/ink30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5:46.7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24112 11677 0,'18'0'47,"17"0"-47,18 0 16,0 0-16,0 0 15,70 0-15,-17 0 16,71 0-16,-19 0 16,107 0-16,0 0 15,-1 0-15,-87 0 16,2045 0 109,-2275 0-31,-88 0-79,-35 0-15,-54 0 16,19 0-16,-230 35 15,-194 36-15,-36-36 16,125-35-16,175 18 16,54-18-16,52 0 15,18 0-15,71 0 16,176 70 109,3951 36 0,-3704-106-125,-35 0 16,-36 0-16,36 0 15,3068-123 95,-3280 70 202,0 35-312,-17 0 31,-1 18 172,1-17-203,-19 17 16</inkml:trace>
</inkml:ink>
</file>

<file path=ppt/ink/ink30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5:51.2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7426 13035 0,'564'0'62,"-1128"0"-62,1181 0 0,-528 0 16,-1 0-16,0 0 16,18-53-1,-18 53-15,0 0 0,3740-247 172,-2382 177-47,-1463 70-31,-19 0-94,-123 0 16,54 0-16,-2065-71 125,2082 71-110,17 0-15,54 0 16,-36 0-16,35 0 15,-17 0-15,0 0 16,-1 0-16,19 0 16,-1 0-1,0 0 1,1 0-16,-1 0 16,-17 0 46,17-17-46,-17 17-16,-36-18 15,36 18-15,-18-18 16,-17 18-16,-36 0 16,53 0-16,35 0 15,-52 0-15,-19-17 16,1 17-1,-847-142 95,988 142 46,18 0-140,88 0-16,-18 0 15,17 0-15,-16 0 16,34 0-16,4375 0 141,-4428 0-126,-35 0-15,1 0 16,105 0-16,-106 0 15,0 0 1,0 0-16,36 0 16,-107 0-1,707 0 157,-195 106-31,4392 71 31,-3757-177-47,-1181 0-94,-19 0-15,19 17-16,-19-17 15,-34 36-15,-1-36 16,-35 0-16,-52 0 15,17 0-15,-89 0 16,54 0 0,-71 0-16,-3704 0 140,3810 0-140,211 0 141,54 0-125,-1-18-16,5751 0 125,-5662 18-110,-159 0 141</inkml:trace>
</inkml:ink>
</file>

<file path=ppt/ink/ink3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05.8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15699 14076 0,'-18'0'15,"36"17"-15,2575 54 157,-1341-71-17,-1270 0-93,-52 0-47,34 0 16,1 0-1,0 0 1,17 0-16,-35 0 16,18 0-16,-18 0 15,-17 0 1,-1 0-16,-2751-106 172,2839 106-94,54 0-62,-18 18-16,70-18 15,36 17-15,70-17 0,-17 0 16,176 0-1,282 0-15,159 0 16,14041-1852 125,-14870 1817-126,0-35-15,0 34 16,0 19 78,-18 17-79,1 0 1,-19 0 0,-105 0-1,-17 53-15,-107-1 16,124-34-16,-247 53 0,-194 70 15,-3951 723 17,3474-617-17,424-141-15,194-71 16,36 53-16,-689 71 172,1076-141-172,18-1 31,53 36-31,0-35 16,35 35-16,71-36 15,-35 36-15,52-35 16,36 0 0,52 17-16,18-35 15,-70 0-15,2663 18 156,-2998-18-156,-36 0 16,-35 0-16,18 0 16,-71 35-16,17-18 15,1 1 1,17-18-16,-52 35 16,3368-758 124,-2398 600-124,-142 70-16,-105-53 15,-2699 441 142,1252-176-142,53-36-15,88-34 16,230-54-16,300-35 16,2133 35 140,-1286-35-156,87 0 15,-17 0-15,-177 0 16,-106 0-16,-87 0 16,-160 0-1,-2045 406 126,1745-389-125,4869-652 140,-9136 988 0,4938-741 0</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46.3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21978 9895 0,'18'0'31,"17"0"1,-17 0-1,-1 0-31,1 18 15,0 0-15,34 17 16,-16-35 0,17 35-16,-53-17 15,35 0-15,0 17 16,18 0 0,-35-17-16,-1-18 15,1 17 1,-18 1-16,18 0 15,17-18-15,-35 17 16,35 19 0,0-36-16,-35 17 15,36 18 1,-19-17-16,1 0 0,17 17 16,-17-17-1,35-1-15,-35 1 16,17 17-1,0 18 1,-17-53 0,-1 18-16,1-1 15,17 1-15,-17 17 16,17-17-16,18 17 16,0-17-16,-35 0 15,-1-1 1,19 1-16,-1 17 15,18 0 1,-53-17 0,17-18-1,54 35 1,-36 18-16,-17-35 16,0-1-16,17-17 15,-35 18-15,53 17 16,-36-35-1,19 53 1,-19-35-16,19 17 16,-19-35-1,36 35-15,-18 1 16,1-19-16,17 19 16,-18-19-1,-18 1 1,1 0-1,35-1-15,-35 1 16,-1 17 0,19-17-16,-19-18 0,1 0 15,0 0 1,17 35-16,0 0 16,0-35-1,-35 18 1,18-18-16,17 18 0,36-1 15,-54 1-15,36 0 16,-35-18-16,0 35 16,-1-35-1,36 35-15,-35-35 16,-1 18-16,19-18 16,-19 0-1,-17 17-15,18-17 16,0 18-16,-1-18 15,19 18-15,-19-1 16,1 1-16,0-18 16,17 18-16,-18-1 15,19-17-15,-19 0 32,36 35-32,-35-17 15,0-18 1,17 18-16,-18-1 0,19 1 15,17-18 1,0 35-16,-36-35 16,18 18-16,1 0 15,-19 17-15,36-35 16,-35 18-16,17-1 16,18 1-16,-35-1 15,-1 1-15,19-18 16,-19 18-16,36 17 15,-35-35 1,17 18-16,-17-1 16,17 1-16,0-18 15,-35 18-15,36-18 16,-19 17-16,19-17 16,-19 35-1,71 1-15,-52-19 16,17 19-16,-36-36 15,54 17-15,-36 19 16,0-19-16,18 18 16,-35-35-1,17 18 1,-17-18-16,35 18 16,-18-1-16,-17 19 15,17-19 1,-17-17-16,17 18 15,0-18-15,0 18 16,1-18 0,-1 35-16,-17-17 15,35 17-15,-18-18 16,35 19 0,1-1-16,35 0 0,-36 18 15,1-18-15,35 1 16,-36 17-1,36 0-15,70 17 16,-34 1-16,-19 17 16,89-18-16,-54 19 15,89-1 1,124 88-16,-265-141 16,17 36-16,-52-71 15,-18 35 1,0-17-16,-18-18 15,18 18-15,70 17 16,-88-17 0,18-18-16,-17 17 15,-1 18-15,35-35 16,-17 18 0,-17 0-16,-1-18 15,0 0-15,18 0 16,0 35-16,0-17 15,0-1-15,17 36 16,36-35-16,-18-1 16,1 19-1,87 17-15,-105-18 16,34 0-16,19-17 16,-54-1-16,1 1 15,0 17-15,17 1 16,-53-36-1,18 17-15,-18 19 16,18-36-16,18 17 16,35 19-16,-18 34 15,-18-52-15,-17-18 16,71 35-16,-71-17 16,17-18-16,-17 17 15,0 1-15,-35-18 16,17 18-16,0-18 15,-17 35-15,-1-35 16,1 0 0,0 0-1,-1 0 17</inkml:trace>
</inkml:ink>
</file>

<file path=ppt/ink/ink3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09.9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12118 7267 0,'0'0'0,"194"0"16,53-17-16,-159-1 16,-17 18-16,-54 0 15,-87-35 48,-107 35-48,-87 0-15,70 0 16,-124 0-16,-87 0 16,34 0-16,89 0 15,70 0 1,89 0-16,52 0 15,54 0 79,122 0-63,301-18-15,-194 18-16,52-53 16,-52 35-16,17 18 15,-17 0-15,17-17 16,-70-1-16,-18 18 16,-17 0-16,-89 0 15,-53 0 48,-193 0-63,34 0 15,-123 0-15,-70 35 16,88 1-16,-1 17 16,19-18-16,123-17 15,35 17-15,71-35 16,70 0 46,53 0-46,-17-18-16,-1 18 16</inkml:trace>
</inkml:ink>
</file>

<file path=ppt/ink/ink3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11.5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5997 8590 0,'71'0'110,"17"0"-95,88 0-15,1 0 16,52 0-16,71 0 15,-124 0 1,177 0-16,70 0 0,124 0 16,-18 0-1,18 0-15,0 0 16,-71 0-16,0 0 16,124 0-16,-53 0 15,-53 0-15,-18 0 16,0 0-16,-52 0 15,-1 0-15,-53 0 16,-52 0-16,-1 0 16,-52 0-16,0 0 15,-36-18 1,18-17-16,-18 0 16,-17 0-16,17 35 15,-17-18-15,52 18 16,-52-53-16,53 53 15,-1-18-15,36 18 16,-53 0-16,88-35 16,-70 0-16,-1 35 15,-34 0-15,-19 0 16,19 0-16,-54 0 16,36 0-1,-124 0-15,53 0 16,18 0-16,-71 0 15,-17 0-15,52 0 16,-35 0-16,-17 0 16,87 0-16,1 0 15,-18 0-15,0 0 16,-17 0-16,-1 0 16,19 0-16,16 0 15,-34 0-15,-36 0 16,18 0-1,-36 0-15,-17 0 16,0 0-16,-35 0 16,88 0-16,-53 0 15,-1 0-15,37 0 16,-1 0-16,-35 0 16,-18 0-16,18 0 15,0 0-15,-35 0 16,-1 0-1,18 0-15,36 0 16,-18 0-16,35 0 16,0 0-16,36 0 15,-36 0-15,0 0 16,36 0-16,-89 0 16,-17 0-16,17 0 15</inkml:trace>
</inkml:ink>
</file>

<file path=ppt/ink/ink3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14.0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1764 11747 0,'35'0'110,"53"0"-110,36 0 15,35 0-15,652 0 31,300 0 16,-705 0-47,141 0 0,-18 0 16,194 0 0,53 0-16,0 0 15,-53 0-15,-123 0 16,0 0-16,-106 0 15,-18 0-15,0 0 16,-52 0-16,-107 0 16,54 0-16,-19 0 15,72 0-15,-54 0 16,53 0-16,-70 0 16,-53 0-1,-18 0-15,-17 0 0,-18 0 16,35-17-1,-17 17-15,34 0 16,-16 0-16,17 0 16,17-35-16,18-18 15,89 53-15,69-18 16,19-53-16,-1 1 16,107 35-16,-1-36 15,-70 53-15,-35-17 16,-89 0-16,88-18 15,-70 18 1,-17 35-16,-54 0 16,-88 0-16,18-18 15,-35-17-15,-36 35 16,-53 0-16,-52 0 16,52 0-16,-52 0 15,-1 0-15,54 0 16,-54 0-16,18 0 15,71 0-15,-106 0 16,105 0 0,-69 0-16,16 0 0,-34 0 15,17 0 1,35 0-16,-17 0 16,35 0-16,0 70 15,-18-34-15,1-19 16,35 36-16,-36-35 15,18-1-15,-53 1 16,71 35-16,758 159 47,-706-195-31,1024 195 30,-741-89 1,-565-123 110,-141 0-157,1 0 15,-160 0-15,-1357 0 31,-989-17 16,2100-18-31,-160-1-16,-16 1 16,140 35-16,124 0 15,176 0-15,18 0 16,17 0-16,53 0 15,36 0-15,35 0 16,53 0-16,-71 0 16,18 0-16,17 0 15,-52 0-15,88 0 16,-1 0-16,1 0 16,53 0-16,-18 0 15,35 0 1</inkml:trace>
</inkml:ink>
</file>

<file path=ppt/ink/ink3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22.1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2275 5874 0,'36'0'78,"105"53"-78,741 105 47,70-69 0,-775-72-47,70 36 16,-106-53-1,17 18-15,-34-18 16,52 17-16,1112-17 62,-1165 0-62,54 0 16,34 0 0,-34 0-16,17 0 15,-18 0-15,36 0 16,-89 0-16,54 0 15,-89 0-15,35 0 16,19 0-16,-19 0 16,3916-70 140,-3774 70-140,617 0 30,-794 0-46,-35 0 16,18 0-16,-54 0 16,18 0-1,1 0-15,-1 0 16,18 0-16,17 0 16,-17 0-16,36 0 15,34 0-15,-35 0 16,36 0-16,-36 0 15,88 0-15,-52 0 16,17-35 31,-123 17 94,-618-106-95,388 72-46,36 34 0,-89-17 16,18 35-16,53 0 16,-106 0-16,-52 0 15,-125 0 1,-17 0-16,177 0 16,52 0-16,107 0 46,175 0 33,54 0-64,-1 0-15,953 0 47,-758 0-31,1340 17 31,-1305-17-47,-71 0 15,36 18 1,-53-18-16,899 0 47,-1023 0-32,71 0-15,-124 0 16,36 0-16,-54 0 16,54 0 30,440 0 17,336 0-16,-653 0-32,35 0-15,-35 0 16,-17 0-16,-54 0 16,1 0-16,-54 0 15,-52 0 1,17 0-16,-17 0 125,-36 0-63,-52 0-62,-89 0 16,-35 0-16,-18-35 16,-52 35-16,-1 0 15,-17 0-15,123 0 16,-70 0-16,-36 0 16,89 0-16,-1 0 15,54 0-15,70 0 63,71 0 62,828 0-78,-687 0-47,70 0 15,54 0-15,16 0 16,19 0-16,-54 0 15,-34 0-15,34 0 16,213 0 31</inkml:trace>
</inkml:ink>
</file>

<file path=ppt/ink/ink3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30.2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1923 6879 0,'635'0'62,"-388"0"-46,2257 0 46,-2239 0-62,-36 0 16,18 0-1,-70 0-15,-1 0 16,-88 0-16,-17 0 0,-36 0 16,-17 0-1,17 0 17,0 0-32,-17 0 15,-1 0-15,1 0 16,-89 0 109,1 0-110,-36 0-15,-53 0 16,-17 0-16,-18 0 16,-18 0-16,-52 0 15,52 0-15,-70 0 16,70 0-16,-70 0 16,-124 0-1,-194 0-15,-70 0 16,141 0-16,-617 0 156,6896 0-15,-5450 0-126,-36 0-15,-52 0 16,-36 0-16,1130-88 78,-1059 88-62,-36-71-16,18 36 15,-70 17-15,53-17 16,-89 35-16,-70 0 16,35-17-16,-70 17 15</inkml:trace>
</inkml:ink>
</file>

<file path=ppt/ink/ink3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31.7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29845 5909 0,'1094'0'125,"-777"0"-109,36 0-1,-36 0-15,19 0 16,-19 0-16,847 0 47,-1129 0-47</inkml:trace>
</inkml:ink>
</file>

<file path=ppt/ink/ink3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36.0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14464 8043 0,'53'0'125,"723"0"-47,-600 0-78,1 0 0,34 0 16,19 0-16,-1 0 15,1835-35 63,-1923 35-78,18 0 16,-107 0-16,-16 0 16,-1 0-16,-17 0 203,-1 0-172,-17-18-15,71 18-16,-18-17 15,35-1 1,35-17-16,1 35 0,264-35 94</inkml:trace>
</inkml:ink>
</file>

<file path=ppt/ink/ink3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50.9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11783 10072 0,'35'0'78,"18"0"-62,53 0-16,4903 300 140,-4727-300-124,3670-159 156,-1836 71 0,-2098 70-125,-71 18-47,-35-18 15,0 18-15,-1 0 16,-34 0-16,-53 0 15,-36 0-15,18 0 16,-71 0-16,1 0 16,-36 0-16,106 0 15,-159 0-15,-70 0 16,-6016 0 78,6016 0-94,106 0 15,17 0-15,53 0 32,317 0 155,89 0-171,18 0-16,6261 0 109,-5839 0-109,19 18 16,-18 17-16,17-17 15,-70-18-15,-18 0 16,-35 0-16,-18 0 16,-53 0-16,1 0 15,-107 0 1,1 0-16,1304-106 109,-1586 106-109,52 0 0,-18-17 16,19 17-16,-54 0 15,18 0-15,-53-18 16,35 18 78,-53 0-63,-70 0-15,-123 53-16,34-36 15,-87-17-15,123 0 16,-124 0-16,-88 0 16,-141 0-16,-3263 0 109,3810 0-93,35 0-1,18 0-15,-18 0 16,89 0-16,-1 0 15,53-17-15,18-18 16,-17 17-16,-54 18 16,124 0-16,17 0 15,1 0-15,1816 0 110,-2098 18-110,-19-18 15,1 0 1,17 0 0,0 0-1,-17 0-15,105 0 16,-70 0-16,36 0 15,34 0-15,-35 0 16,18 0-16,-53-18 16,53 18-16,-53 0 15,17 0-15,18 0 16,54 0-16,-37 0 16,72 0-16,317 0 109,-582 0-62,-89 0-32,54 0-15,-5063 0 110,4762 0-110,107 0 15,17 0 1,18 0-16,-2487-71 94,2504 71-79,-17 0-15,-89 0 16,-52 0 0,0 0-16,105 0 15,-846 0 79,1111 0-94,0 0 94,-899 0 15,793 0-78,71 0-31,17 0 16,1 0-16,17 0 16,-35 0-16,52 0 15,-34 0-15,17 0 16,35 0-16,1 0 16,-1 0-16,-17 0 31,17 0 0,-17 0-15,17 0-16,-17 0 15,-18 0-15,18 0 16,-18 0-16,35 0 16,0 0-16,-17 0 15,17 0 1,-17 0 31,18 0-47,-1 0 15,-53 0-15,-405 0 94,458 0-78,-17 0-16</inkml:trace>
</inkml:ink>
</file>

<file path=ppt/ink/ink3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55.5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3704 11942 0,'0'0'31,"18"0"0,88 0-31,-18 0 16,2910 0 93,-2892 0-109,18 0 16,-1 0 0,-88 0-16,1 0 15,-72 0 110,-52 0-109,18 0-16,34 0 0,-16 0 16,-37 0-16,-34 0 15,35 0 1,-794-36 93,917 36 16,3510 0-15,-3121 0-110,-1 0 15,71 0-15,-18 0 16,-52 0-16,-54 0 15,-53 0-15,-34 0 16,17 0-16,-18 0 16,-35 0-16,17 0 15,-70 0-15,53 0 16,2011-53 109,-2082 53-125,1 0 16,-36 0-16,18 0 15,-36 0-15,18 0 16,-53 0-16,71 0 15,18 0 1,-72 0-16,142 0 0,-70 0 16,17 0-16,-18 0 15,212 0 142</inkml:trace>
</inkml:ink>
</file>

<file path=ppt/ink/ink3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6:59.0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26405 11924 0,'-17'0'0,"-19"-18"16,1 18 0,-18-35-16,36 0 15,-36 17 1,88 18 140,194 0-125,-158 0-31,70 0 16,0 0-16,35 0 0,-17 0 16,71 0-16,3721 71 140,-3775-71-140,0 0 0,-52 0 16,52 0-16,371 0 141</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49.9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31627 9525 0,'0'18'250,"-18"17"-234,0-17-16,18-1 15,0 18-15,-35 1 16,0-1-16,17 0 15,-35 71-15,35-88 16,-34 70-16,16-17 16,1-54-1,0 36-15,-18-18 16,0 36-16,18-1 16,-18-17-16,17-17 15,-16 52-15,-19-18 16,36 1-16,-1-36 15,-17 1-15,1 52 16,-1-53 0,-18 18-16,-17 17 0,-18 19 15,53-36-15,-17-1 16,-36 19-16,35-18 16,-17 35-1,17-53-15,1 1 16,35-19-16,35 1 15,-18-18 1,0 18-16,1-18 16,-19 17-16,19-17 15,-18 18-15,-18 0 16,17 17-16,1 0 16,0-17-16,-1-1 15,1 1-15,-53 17 0,35-17 16,0 35-1,36-18-15,-36-35 16,17 35-16,-17-17 16,18 0-16,-18-1 15,18 1-15,0 0 16,17-1-16,-17 1 16,-1-18-16,19 18 15,-1-18 1,1 17-16,-36 18 15,35-17 1,0-18-16,-17 18 16,0-1-16,17-17 15,-17 18-15,17-18 16,1 18-16,-19 17 0,1-35 16,0 35-16,0-17 15,-54 17-15,72-17 16,-36-1-1,17 36-15,-16-35 16,-54 17-16,70-17 16,-16-1-16,16-17 15,-34 71 1,17-71-16,-35 35 0,17 1 16,0-19-16,36-17 15,-18 36 1,0-36-16,18 35 0,0-18 15,-36 1 1,71 0 0,-35-18-16,-18 0 0,18 0 31,0 17-31,17 19 16,0-36-16,-17 17 15,17-17-15,-52 36 16,34-19-1,-16 1-15,-1 17 0,35-35 16,-53 71-16,54-71 16,-36 17-1,18-17-15,17 18 16,0-18-16,-17 18 16,0-1-16,0 18 15,17-35-15,-35 18 16,35 0-16,1-18 15,-19 35-15,19-17 16,-19 17 0,19-17-1,-1-18-15,-52 53 16,52-53-16,-35 17 0,35 1 16,-52 35-1,52-36-15,-17 1 16,-88 35-1,52 0-15,36-36 0,17-17 16,0 18 0,-35-18-16,1 35 15,34-17 1,-53 17-16,36-17 16,17 0-16,-17 17 15,0-35 1,-36 35-16,36-17 15,0 17-15,-18 0 16,0-35-16,0 36 16,18-19-1,-18 19 1,35-36 0,1 17-16,-36 18 15,17-17-15,-34 17 16,52-35-16,-17 36 15,17-36 1,-17 17-16,-36 19 0,1-19 16,-1 36-16,1-18 15,34 1-15,-16-36 16,-19 35 0,53-17-16,-35-1 0,1 36 15,-1-53 1,17 35-16,19-35 15,-71 18-15,52-18 16,-34 35-16,34-17 16,-17 35-16,-35-35 15,35-1-15,-17 18 16,-1-17-16,-17 0 16,-18 70-1,18-70-15,0 17 16,-36-18-16,54 54 15,-18-53-15,17-1 16,18 1 0,18 17-16,17-35 15,-70 71-15,70-71 16,-17 17 0,0-17-16,17 18 15,-17 0-15,17-1 16,1-17-16,-1 36 15,-17-19 1,17 1-16,-35 0 16,18-1 15,17 1 16,1-18-32,-1 0 1,0 35 31</inkml:trace>
</inkml:ink>
</file>

<file path=ppt/ink/ink3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00.8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8378 12841 0,'-617'0'62,"1234"0"-62,-1304 0 0,-1765 0 172,847 0 0,476-106 0,1093 106-156,1889 71 312,-1730-71-328,53 35 15,-17-35-15,-18 0 16,-17 18-16,-36-18 16,-35 0-16,-36 0 15,19 0-15</inkml:trace>
</inkml:ink>
</file>

<file path=ppt/ink/ink3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04.3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12806 13776 0,'0'0'94,"17"0"-79,19 0-15,17 0 16,35 0-1,6403 0 126,-6579 0-16,-36 0-125,1 0 16,17 0-16,-53 0 15,18 0-15,-123 0 16,34 0-16,-17 0 16,-2222 0 46,2046 0-62,-371 0 16,529 0-1,124 0-15,88 0 16</inkml:trace>
</inkml:ink>
</file>

<file path=ppt/ink/ink3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09.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24924 14640 0,'-18'0'109,"-3880"124"48,3598-107-142,35 1-15,1-18 0,-5822 53 172,5910-53-172,-36 0 16,71 0-16,18 0 15,88 0 1,17 0 0,0 0-16,1 0 93,-1 0 32,-35 0-109,18 0-16,0 0 16,-18 0-16,-18 0 15,-17 0 1,-71-35 31,141 35-47,-17 0 15,-18 0 1,0 0-16,36-36 16,-19 36-1,1 0-15,0 0 16,-18 0 0</inkml:trace>
</inkml:ink>
</file>

<file path=ppt/ink/ink3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13.7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2593 4939 0,'18'0'78,"34"0"-63,72-53-15,-1 35 16,1 18-16,88 0 16,-36-17-1,36 17-15,-36 0 16,53 0-16,1 0 16,17 0-16,-1 0 15,4570 0 110,-4534 0-125,812 0 47,-865 0-47,-35 0 16,-70-18-16,599-17 47,-600 35-47,-35-18 15,36 0 1,-54 18-16,-17 0 0,-17 0 15,17 0-15,-1 0 16,1 0-16,0 0 16,0 0-16,18 0 15,17 0 1,-35 0-16,17 0 16,-17 0-16,-17 0 15,17 0-15,211 0 47,-140 0-47,-1 0 47</inkml:trace>
</inkml:ink>
</file>

<file path=ppt/ink/ink3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17.4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16122 6350 0,'18'0'32,"34"0"-17,-16 0 1,87 0-16,-35 0 15,54 0-15,16-18 16,54 1-16,2010-124 47,-1569 141-47,1287 0 47,-1657 0-47,-107 0 15,-53 0-15,-52 0 16,-89 0 187,-70 0-203,0 0 16,-88 0-16,-1 0 15,-87 0 1,-1 0-16,-17 0 16,70 0-16,-194 0 15,-193 0-15,-54 0 16,-864-142 15,1111 54-31,124 35 16,-300-52 31,547 105 203,17 0-235,1 0-15,-36 0 16,-18 0 0,36 0-16,-36 0 15,18 17-15,0 1 16,1-18-16,34 0 15,0 0-15,18 17 16,-17-17 0,-1 0-1,0 0 1,1 0-16,-54 0 16</inkml:trace>
</inkml:ink>
</file>

<file path=ppt/ink/ink3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18.5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900 7232 0,'0'0'15,"1093"0"79,-775 0-94,6190 0 125,-5414 0-78,-1041 0-47,582 0 125</inkml:trace>
</inkml:ink>
</file>

<file path=ppt/ink/ink3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26.3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6103 9013 0,'-18'-17'125,"1059"17"-63,-812 0-46,1359 0 46,-1412 0-62,18 0 16,-53 0-16,36 0 15,-36 0-15,-18 0 16,54 0-16,-18 0 16,-18 0-1,0 0-15,70 0 0,19 0 16,-19 0-16,19 0 16,-19-18-1,1183-123 48,-1271 141-63,36 0 0,1446-123 62,-1464 123-46,71 0-16,17 0 15,1853 0 64,-1800 0-79,-70 0 0,-89 0 15,-17 0 1,-36 0-16,-52 0 0,0 0 47,-1 0-47,1 0 15,17 0-15,1 0 16,-19 0-16,36 0 16,0 0-16,-35 0 31,-1 0 31,19 0-46,-19 0-16,18 0 16,-17 0-16,0 0 15,-1 0 1,1 0-16,35 0 15,0 0 1,17 0 0,54 0 93,-106 0 32,-212 0-110,35 17-31,-4057 301 125,3951-318-125,89 0 16,123 0-16,36 0 15,-54 0-15,53 0 16</inkml:trace>
</inkml:ink>
</file>

<file path=ppt/ink/ink3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29.2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4921 10160 0,'0'0'0,"177"0"0,1463 0 78,-1375 0-78,-1 0 0,-34 0 15,34 0-15,-35 0 16,36 0 0,-18 0-16,-53 0 0,547 0 78,-724 0-78,1 0 15,0 0 48,17 0-63,18 0 15,53 0-15,-18 0 16,35 0-16,1 0 16,52 0-16,-105 0 15,105 0-15,-35 0 16,71 0-16,17 0 16,-17 0-16,17 0 15,36 0-15,-89 0 16,1 0-1,-36 0-15,17 0 16,-16-18-16,-19 18 16,-52 0-16,17-17 15,-18 17-15,71-36 78,-105 19-78,52 17 32,-17-18-32,-19 1 0,19 17 15,-36 0-15,1 0 16,-19-18-16</inkml:trace>
</inkml:ink>
</file>

<file path=ppt/ink/ink3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33.7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9948 12982 0,'18'-35'94,"53"35"-94,17-35 15,70-1-15,1-17 16,2364-141 62,-2153 194-78,-53 0 16,1 0-1,-89 0-15,36 0 0,-142 0 16,-52 0 0,-230 0 109,0 0-125,-2134 159 93,2046-159-93,71 35 0,35-35 16,159 0 78,70 0-94,2311 0 78,-1923 0-62,71 0-16,-53 36 15,-1-36-15,-69 0 16,-142 0-16,141 17 94,-458-17-79,-106 0 1,-88 0-16,-1782 18 94,1976-18-94,17 0 15,0 0 204,1 0-203,17 18-16,-18-18 15,0 17-15,18 19 16,0-19-16,0 18 15,0-17 1,53 0-16,18-1 16,88 36-16,-18-53 15,88 0-15,71 0 16,-106 0-16,2910 0 94,-2927 0-79,-71 0 17,-159 36 61,-406 34-61,318-70-17,-124 53-15,-52-35 0,-177-18 16</inkml:trace>
</inkml:ink>
</file>

<file path=ppt/ink/ink3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35.5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3193 14199 0,'2346'0'94,"-4692"0"-94,4903 0 15,-2327 0-15,-54 0 16,-70 0-16,0 0 16,-18 0-16,-35 0 15,-36 0-15,1 0 16,-141 0 78,-124 0-94,70 0 15,-70 0-15,-17 0 16,-19 0-16,-987 0 94,1323 0-48,0 0-46,18 0 16,17 0 0,36 0-16,17 0 15,35 0-15,0 0 16,71 0-16,2523 0 94,-2559 0-94,-34 0 15,-142 0 1,18 0-16,-35 0 78,-1-17-78,1 17 16,17 0-16,-17 0 15,-1 0 95,1 0-95,17 0-15,36 0 16,17 0 0,-35 0-16,35 0 15,-17 0-15,-1 0 16,1 0-16,-54 0 15,19 0-15,-19 0 16,1 0-16,17-18 16,1 18-1,34-18-15,442-87 94</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54.6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24201 6297 0,'0'18'109,"0"35"-93,17-36-16,1 19 16,17 34-16,-17-17 15,17-18-15,-17 1 16,-1 16 0,19 1-16,16 53 15,-34-88-15,-18 17 16,35 18-16,-17-18 15,17 1-15,-35 17 16,36-18-16,-19 18 16,19 17-16,-19-34 15,-17-1-15,53 35 16,-35-17-16,-1 0 16,19 18-16,-36-54 15,17 19-15,-17-1 16,18 0-1,17 1-15,-17 16 16,-1 1-16,1-17 16,0-1-16,-18 0 15,35 0-15,-17 1 16,-1-1-16,1 0 16,0-17-16,-18 17 15,35 1-15,-35-1 16,0 0-16,17 0 15,19 18-15,-19 0 32,19-35-32,-36 17 15,0-17-15,0-1 16,17 19-16,19-1 16,-19 0-1,19 0 1,-36-17-16,0 17 15,17 1-15,1-1 16,-18 0-16,35 18 16,-35-35-16,0 17 15,18 0-15,17 18 16,-35-35-16,18 52 16,-18-34-16,17-19 15,-17 19 1,0 17-16,18-36 0,-18 18 15,53 1 1,-53 17-16,0-36 16,17 36-16,-17-17 15,36-1-15,-19 18 16,-17-18-16,18 36 16,0-19-1,-1 19-15,-17-53 16,0 17-16,36 18 15,-36 0-15,17-18 16,18 18-16,-35-18 16,18 18-16,-18 0 15,53 0 1,-53-18 0,0-17-16,18 0 15,-18 17-15,0 0 16,17-35-16,-17 35 15,18 36 1,0-53-16,-18-1 16,0 1-16,17-1 15,1 54-15,0-53 16,-18-1 0,17 19-16,-17-19 15,18 36 1,-1-53-1,-17 35-15,36 1 16,-19-1 0,19 18-16,-36 0 15,0-36 1,35 36-16,-17-17 16,17-1-1,-35 0-15,0-17 16,35 52-1,-35-52 1,18 0-16,-18-1 16,17 1-16,19 35 15,-19-35-15,1-1 16,-18 1-16,0-1 16,35 36-16,-17 0 15,-1-35 1,-17 0-1,18 34 1,0-34-16,-1 0 16,-17 17-16,18-17 15,0 35-15,-1-18 16,19-18-16,-19-17 16,-17 18-1,0 0-15,36 17 0,-19 0 16,-17-17-1,35 0-15,-35-1 16,18 36-16,0-35 16,-18-1-16,17 1 15,1 35-15,0 0 16,-1-35 0,19-1-1,-36 1-15,17 17 16,1-17-16,-18-1 15,17 1-15,-17 0 16,18-1-16,-18 1 16,18 17-16,-1-17 15,-17-1 1,18 19 0,0-19-16,-1 1 15,-17-36 345,0 1-345,0-1 1,0-17-16,0 0 15,0 17-15,0 0 16,0 1-16,0-54 16,0 53-1,0 1-15,0-18 0,0-1 16,0 19-16,0-19 16,0 19-16,18-19 15,-18-16 1,0 34-16,0-35 15,18-18-15,-18 36 16,0 0-16,35-36 16,-18 36-16,-17 0 15,18 17 1,-18-17-16,0 17 16,0-17-16,18 35 15,-18-18-15,0 1 16,17-19-16,-17 19 15,0-1-15,0-17 16,18 0-16,17-1 16,-35 1-16,0 0 15,18 17-15,-18-17 16,0 17-16,18 0 16,-18 1-16,17-18 15,1-18-15,0 35 16,-18-17-16,17 17 15,1-35 1,-1 18-16,1-18 16,0 0-16,-1 18 15,1 0-15,0-1 16,-1 1-16,-17-18 16,18 18-1,0-36-15,17 1 16,-18 34-16,-17 19 15,36-36 1,34-71-16,-52 71 16,17 1-16,-17-1 15,35-36 1,0-69-16,17 52 16,1 35-1,-1-35-15,-34-52 16,-1 105-16,18 17 15,17-105-15,-34 88 16,34-70 0,-35 52-16,54-52 15,-19 17-15,-17 36 16,-18-19-16,54-16 16,-72 52-16,19 0 15,16-18-15,1-17 16,0 35-16,-17-18 15,-19 36 1,1 0-16,17-36 16,0 18-16,1 1 15,17-37-15,-36 36 16,36-17-16,0-1 16,-18-35-16,1 54 15,-1-1 1,0-36-16,0 37 15,-17 34-15,53-88 0,-54 53 16,19-17-16,-1 34 16,0-17-16,-17 0 15,17 1 1,-35 34-16,35-53 16,-17 36-16,35-71 15,-53 89 1,35-19-16,-17 1 15,17-18-15,-17 18 16,-18 17 0,0-17-1,17 17-15,1 1 16,-18-1-16,18 0 16</inkml:trace>
</inkml:ink>
</file>

<file path=ppt/ink/ink3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38.0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15222 14305 0,'776'0'32,"-1552"0"-32,1746 0 0,2047 0 109,-2841 0-109,-17 0 109,-1570 35 1,-1341-35-16,2734 0-94,1 0 93,-36 0-93,-88 0 16</inkml:trace>
</inkml:ink>
</file>

<file path=ppt/ink/ink3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39.9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2593 15769 0,'0'-17'47,"18"-36"-47,34 17 16,107-17 0,-53 36-16,-18-36 15,106 0 1,-70 35-16,17 1 15,18-1-15,-1-17 16,54-1-16,-36 36 16,1 0-16,-71 0 15,70 0-15,2241 0 125,-2206 0-125,-70 0 0,2435 0 141,-2506 0-141,-17 0 16,35 0-16,-52 0 15,16 0-15,19 0 16,17 0-16,0 0 15,-17 0 1,176 0-16,-124 0 16,18 0-16,18 0 15,-53 0-15,70 0 16,18 0-16,-52 0 16,34 0-1,2558 0 95,-141 0 15,-2434 0-110,-18 0-15,35 0 16,-52 0-16,52 0 0,53 0 15,-17 0-15,-18 0 16,71 0 0,387 0 93</inkml:trace>
</inkml:ink>
</file>

<file path=ppt/ink/ink3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41.6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3140 16210 0,'0'0'0,"-36"18"0,1-1 31,18-17 63,-36 36-94,17-1 16,19-17-1,-1-18-15,0 35 16,-17 0-16,17-35 16,1 18-16,-18-1 15,-1 19-15,1-19 16,17 1-16,-17 17 16,-18-17-1,18 0-15,0-1 16,-18 18-16,17-17 15,107-18 142,17 0-157,0 0 15,18 0-15,18 0 16,70 0-16,17 0 16,19 0-16,122 0 15,-16 0 1,-54 0-16,18 0 15,-36 0-15,-34 0 16,-36 0-16,264 0 125,-440 0 0,35 0-62</inkml:trace>
</inkml:ink>
</file>

<file path=ppt/ink/ink3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53.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4692 6456 0,'18'0'15,"-1"0"-15,18-18 16,-17 1-16,0 17 15,-18-18-15,17 18 32,19-18 15,-19 18-32,19-17-15,-19-19 16,1 36-1,0 0-15,-18-17 16,17 17 0,1-18-1,-1 18-15,1 0 16,17 0-16,71 0 16,53-18-16,-18 18 15,18-17-15,-18-18 16,35 17-16,-17 18 15,-18 0-15,18-35 16,17 35-16,-17-53 16,-18 53-1,36-18-15,-54 18 16,53-18-16,-70-17 16,-70 35-16,16 0 15,-122 0 95,-54 0-95,1 0-15,35 0 16,0 0-16,-1 0 15,-34 0-15,-1 0 16,-52 0-16,70 0 16,-53-18-16,71 18 15,-18-52-15,-35 52 16,53 0-16,-35 0 16,34 0-16,37 0 15,16 0-15,19 0 63,-1 0-48,-35 0-15,18 0 16,-1 0 31,19 0-47,-18 0 31,-1 0-31,19 0 16,-19 0-16,1 0 15,-53 0-15,-18 0 16,88 0-16,-17 0 16,53 0 140,35 0-156,17 0 15,36-18-15,-53 18 16,70-18-16,54 18 16,-54 0-16,54 0 15,-36 0-15,0 0 16,35 0-16,71 0 16,-106 0-1,89 0-15,-54 0 16,36 0-16,-53 0 15,70 0-15,-106 0 16,107 0-16,-54 0 16,-53 0-16,19 0 15,-72 0-15,-17 0 16</inkml:trace>
</inkml:ink>
</file>

<file path=ppt/ink/ink3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54.1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9084 5944 0,'18'0'16,"-1"0"0,1 0-16,17 0 15,18 0-15,-18 0 16,1 0-1,-1 0-15,18 0 16,-18 0-16,71 0 16,-35-17-16,-1 17 31,-52 0-31,-54 0 156,-34 35-125,17-35-31,35 0 16,-35 18 0,1-18-16,-19 0 15,-35 17-15,36-17 16,-36 0-16,-18 0 16,1 0-16,70 0 15,-53 18-15,53-18 16,0 0-16,0 0 15,0 0-15,0 17 16,1-17 0,16 0-16</inkml:trace>
</inkml:ink>
</file>

<file path=ppt/ink/ink3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7:57.2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20779 6103 0,'0'-18'32,"0"1"-32,53-1 15,35-17-15,0 35 16,18 0-16,123-35 16,0 17-16,71 18 15,-123 0 1,34 0-16,953 0 31,-899 0-15,-124 0-16,-88 0 15,-124 0 110,19 0-109,-1 0-16,-36 0 16,37 0-16,-19 0 15,18 0-15,0 0 16,-17 0-16,-1 0 15,-17 0 1,-36 0-16,71 0 16,-35 0-16,-18 0 15,71 0-15,-53 0 16,-36 0-16,36 0 16,0 0-16,35 0 15,0 0 32,106 0 62,476 0-77,-440 0-17,69 0-15,19 0 16,-89 0-16,0 0 16,0 0-16,-17 0 15,-54 0-15,19 0 16</inkml:trace>
</inkml:ink>
</file>

<file path=ppt/ink/ink3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02.3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6438 6879 0,'159'0'16,"-318"0"-16,388 0 0,-140 0 16,-1 0-16,35 0 15,-34 0-15,34-17 16,0 17-16,1500-89 78,-1482 89-78,106 0 16,18 0-16,17 0 15,18 0-15,-18 0 16,18 0-16,-35 0 15,-1 0-15,1430 0 63,-1500 0-47,194 0-1,-247 0-15,53 0 16,-18 0-16,1 0 15,1463 0 64,-1428 0-64,-71 0-15,70 0 16,1059 0 46,-1146 0-46,-1 0-16,-52 0 16,35 0-16,-53 0 0,53 0 31,-36 0-31,353 0 62,-352 0-62,-36 0 16,36 0-16,-1 0 16,-17 0-16,-17 0 15,16 0-15,-16 0 16,17 0-16,0 0 15,-36 0-15,1 0 16,35 0-16,0 0 16,0 0-16,0 0 15,-1 0 1,-16 0-16,34 0 16,318 0 30,-53 0 17,-317 0-63,0 0 16,17 0-1,-17 0-15,17 0 0,-17 0 16,-1 0-1,18 0-15,1 0 16,-19 0 0,1 0-16,17 0 15,-17 0-15,53 0 16,-19 0-16,-16 0 16,17 0-16,0 0 15,-1 0 1,-34 0-1,17 0 1,-17 0-16,0 0 16,-1 0-16,1 0 15,17 0-15,-17 0 16,35 0-16,-18 0 16,0 0-1,1 0 141,-36-17-140,35 17-16,-17-18 16,-1 18-1,1 0-15,-1 0 16,1 0 0,0 0 155,-1 0-155,19 0-16,52-18 16,-18 18-16,19 0 15,-19 0-15,-35 0 16,18 0 46,-35 0 173,670 0-173,-582 0-46,17 0-16,36 0 16,-53 0-16,0 0 15,-18 0-15,35 0 16,-35 0-16,54 0 15,-19 0-15,1 0 16,17 0-16,0 0 16,17 0-1,-34 0-15,-18 0 16,176 0 0,-194 0-16,53 0 15,18 0-15,17 0 16,1 0-16,-36 0 15,35 0-15,1 0 16,-1 0-16,-105 0 16,35 0-16,-36 0 15,-35 0 1,18 0 0,-35 0-16,17 0 15,18 0-15,-35 0 16,-1 0-16,1 0 15,0 0-15,-1 0 0,1 0 16,0 0-16,17 0 16,-18 0-1,36 0-15,-35 0 0,35 0 16,-35 0 0,-1 0-16,1 0 15,0 0 63,-1 0-62,18 0-16,1 0 16,-1 0-16,18 0 15,-35 0-15,17 0 16,-18 0-16,1 0 15,17 0-15,1 0 16,-19 0-16,19 0 16,-19 0-16,1 0 15,-1 0-15,1 0 16,0 0 0,-1 0-16,19 0 15,-1 0-15,0 0 16,1 0-16,-19 0 15,1 0-15,-1 0 16,1 0 109,0 0-47,17 0-62,18 0-16,-35 0 15,17 0-15,35 0 63,-52 0 31,423 0-47</inkml:trace>
</inkml:ink>
</file>

<file path=ppt/ink/ink3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16.5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7726 4110 0,'0'0'0,"264"0"0,1 0 16,-36 0-16,1 0 16,-19 0-16,19 0 15,-19 0-15,-70 0 16,-88 0-16,-17 0 15,-54 0 64,-123 0-79,0 0 15,-71 0-15,-141 0 16,-246 0-16,-125 0 15,-105 0-15,106 0 16,282 17 0,141 1-16,212-18 15,264 0 32,160 0-31,105 0-16,282 0 15,-18 0-15,265 0 16,89 0-16,-89 0 16,159 0-16,-177 0 15,-105 0 1,-318 0-16,-229 0 16,-229 0-16,-195 0 62,-70 0-62,18 0 16,-230 0-16,-370 0 15,-247 0-15,-353 0 16,18 0-16,141 88 16,-36-88-16,477 0 15,159 36-15,194-36 16,140 0-1,213 0 1,70 35 15,264-35-15,-17 0 0,230 0-16,299 0 0,300 0 15,141-35 1,88-1-16,18 36 15,53-88-15,52 88 16,-105 0-16,-194 0 16,0 0-16,-282 0 15,-71 0-15,-229 0 16,-194 0-16,-195 0 16,-175 0 15,-213 0-16,19 0-15,-230 0 16,-212 0-16,-317 0 16,-512 0-16,-299 0 15,-301 0 1,1 0-16,88 177 16,264-89-16,336 0 15,423-53-15,458 36 16,477-71-16,35 17 31,53 1-31,441-18 16,35 0-1,1923 0 1,-724 0 0,406 0-16,124 0 15,53 0-15,70 0 16,124 0-16,-71 0 15,-53 0 1,-123 0-16,-177 0 0,-176 0 16,-246 0-16,-707 0 15,-952 53 1,0 0-16,-35-53 47,-124 0-47,-159 0 15,-211 0 1,-370 0-16,-371 88 16,-36-35-16,-193-53 15,-229 35-15,-125-35 16,-104 0-16,104 0 16,195 0-16,106 0 15,247 0-15,158 0 16,318 0-1,230 0-15,228 0 16,230 0-16,123 0 0,1 18 31,17 0-31,17-18 16,89 0-16,106 0 16,53 0-16,-54 0 15,318 0-15,265-71 16,423-88-16,477 53 15,281-35 1,-176 0-16,0 0 0,-158-53 16,-195 106-1,-352 0-15,-389 88 16,-493 0-16,-194 0 16,-89 0-1,-158 0 1,-247 0-16,-847 0 15,-159 0 1,-123 0-16,-124 0 16,-70 35-16,-124 106 15,-52 18-15,-1-71 16,301 0-16,458 53 16,476-105-16,300 16 15,317-34-15,124 0 47,106-18-47,247 0 16,247 0-16,299 0 15,177 0-15,300 0 16,176-36-16,230 36 16,193-35-1,-17 35-15,71-53 16,-177 53-16,-124-88 15,-228 88-15,-371 0 16,-177 0-16,-352 0 16,-300 0-1,-283-18 17,-264 18-17,-17 0-15,-36 0 16,-1411 0-1,-1552 0 1,1181 0-16,-70 0 16,71 0-16,-53 0 15,-18 0-15,-35 0 16,158 0-16,248 0 16,228 0-1,248 0-15,335 0 16,441 0-16,405 0 15,283 36 17,88-19-17,459 19-15,616-36 16,389 0-16,142 0 16,351 0-16,231 0 15,193-89-15,53-16 16,-176 16-16,-301-16 15,-175 16-15,-424 89 16,-406 0-16,-528 0 16,-565 0-16,-89 0 15,-158 0 17,-1288 0-17,106 0 1,-229 0-16,-229 0 15,-1 0-15,1 0 16,-19 18-16,195-18 16,0 0-16,35 106 15,89-71-15,211-35 16,17 0-16,301 0 16,123 0-1,159 0-15,140 0 0,213 0 16,70 0-16,53 0 15,17 0 1,72 0-16,69 0 16,54 0 15,194 0-15,35-18-16,123-34 15,247 16-15,177-87 16,123 52-1,1-17-15,69 0 16,142 53-16,-106 35 16,-53-89-16,-193 89 15,-178 0-15,-228 0 16,-248 0-16,-105 0 31,-53-17-15,-177 17-16,-17 0 15,-354 0-15,-422 0 16,-371 0-16,71 0 16,-71 0-16,-53 0 15,54 0-15,193 0 16,-71 0-16,177 0 16,353 0-1,-176 0 1,634 0-16,142 0 15,87 0-15,54 0 63,158 0-47,36 0-16,0 0 15,229 0-15,1252 70 16,-494-70-1,354 0 1,-72 0-16,72 0 0,-125 0 16,-228 0-16,-318 0 15,-212 0 1,-247 0-16,-299 36 0,-142-19 31,-158-17-15,-71 88-16,35-88 15,-158 71 1,-89 0-16,-105-19 16,-36-52-16,35 36 15,-34-1-15,-1-35 16,53 0-16,71 0 16,141 0-16,70 0 15,71 0-15,71 0 16,70 0-16,88 0 62,71 0-46,53 0-16,-18 0 16,88 0-16,-17 0 15,-1 0-15,-17 0 16,0 0-16,-70-18 15,-36 18-15,-17 0 16</inkml:trace>
</inkml:ink>
</file>

<file path=ppt/ink/ink3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18.5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17092 7020 0,'88'0'94,"71"0"-78,35 0-16,18 0 15,52-35-15,-52 35 16,53 0 0,87 0-16,142-35 15,1429 35 17,-1553 0-32,1 0 15,-54 0-15,-35 0 16,54 0-16,-54 0 15,-18 0-15,-52 0 16,-18 0 0,-70 0-16,-1 0 0,-88 0 15,1 0-15,-1 0 16,-18 0 0,36 0-16,18 0 15,-53 0-15,70-18 16,18 18-16,-53 0 15,70 0-15,-35-35 16,0 35 0,-35 0 15</inkml:trace>
</inkml:ink>
</file>

<file path=ppt/ink/ink3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20.9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29122 7020 0,'35'0'47,"-17"0"-31,-1 0-16,19 0 15,17 0-15,17 0 16,71 0-16,36 0 16,34 0-16,-17 0 15,71 0-15,-53 0 16,70 0-16,71 0 15,140 0-15,54 0 16,1076 0 62,-1711 0 188,17 0-266,-87 0 15,-1 0-15,-106 0 16,89 0-16,-106 0 16,-124 0-16,-3228 0 93,3581 0-93</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56.2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27005 13017 0,'0'0'15,"-35"53"-15,0-35 16,17 0-1,0 17 1,18-17-16,-17 17 47,17-17-16,-18 17-15,0 35-16,1-17 0,-19 18 15,19 17-15,17-17 16,-53 176 0,35-195-16,-35 90 15,36-107 1,-1 88-16,0-70 16,1 53-16,17-35 15,-35 17-15,17 18 16,0 35-16,-35 17 15,18 19 1,-18 17-16,-17 18 16,-36 123-16,53-124 15,-53 54 1,106-212-16,-35 53 16,17-89-1,18 1-15,0 0 0,0-1 63</inkml:trace>
</inkml:ink>
</file>

<file path=ppt/ink/ink3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22.3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2963 7849 0,'812'-35'109,"-565"35"-109,17-18 16,-87 18-16,52 0 15,36-17-15,52 17 16,36 0-16,17 0 15,1-36-15,52 36 16,-53 0-16,1359-17 125</inkml:trace>
</inkml:ink>
</file>

<file path=ppt/ink/ink3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25.8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8961 9225 0,'35'0'31,"0"0"-31,124 0 15,0 0-15,-36 0 16,18 0-16,159 0 16,-18-18-16,124 18 15,141 0 1,2963-229 31,-3140 229-47,-140 0 15,-160 0-15,-70-17 94,-547 17-47,336 0-31,-72 0-16,-16 0 15,-1889 0 48,1924 0-63,52 0 0,71 0 15,0 0 48,123 0 124,1 0-171,-19 0-16,1 0 16,-18 0-1,18 0 1,-36 0-16,-17 0 16,-88 0-16,52 0 15,-52 0-15,35 0 16,53 0-16,-106 0 15,88 0-15,18 0 16,-36 0 0,54 0-16,34 0 0,19-18 15,-1 18 298,-35 0-298,-18 0-15,19 0 16,-37 0-16,54 0 16,-88 0-16,34 0 15,1 0-15,-141 0 63,176 0-16,35 0-16</inkml:trace>
</inkml:ink>
</file>

<file path=ppt/ink/ink3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32.6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15399 9331 0,'229'0'78,"0"0"-78,36 0 15,-53 0-15,70 0 16,-35 0-16,35 0 16,124 0-16,17 0 15,1623 0 32,-1834 0-31,-1 0-16,-69 0 0,34 35 15,-17-35-15,-18 0 16,-18 36 0,1-36-16,52 0 62,53 0 1,-176 0-48,-106-18 188,-141-17-203,-1517-283 63,1270 283-48,89 35-15,-107-53 16,36 53-16,-512-88 109,1005 88 1,72 0-110,-1 0 15,70 17-15,1 1 16,1340 88 31,-1234-106-31,35 0-16,-36 0 15,18 0-15,-17 0 16,-1 17-16,1500-17 62,-1641 0-62,-70 0 16,53 0 0,-36 0-16,71 0 0,-70 0 15,-1 0-15,18 0 16,1024 0 46,-1112 0-62,70 0 16,-70 0 0,0 0-16,0 0 0,-53 18 156,-88 17-156,-89-17 15,-87 53-15,17-19 16,-18 1-16,18-35 16,-1199 123 46,1358-123-62,-18-18 0,53 0 16,-18 0-1,36 0-15,0 0 32,17 0-17,0 0 1,1 0-16,-1 0 16,-17 0-1,0 0-15,-1 0 16,1 0-16,17 0 15,107 0 189,87 0-204,89 0 15,-107-18-15,107-17 0,52 35 16,36 0-1,-35 0-15,2275-53 125,-2576 53-125,1 0 0,17 0 422,36 0-406,-18 0-16,52 0 16,1 0-16,-35 0 15,193 0 48</inkml:trace>
</inkml:ink>
</file>

<file path=ppt/ink/ink3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43.6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17110 11448 0,'35'0'93,"53"0"-77,-35 0-16,18 0 16,34 0-16,19 0 15,52 0-15,54 0 16,-1 0 0,-70 0-16,70 0 0,36 0 15,52 0-15,36 0 16,-36 0-1,1324 0 64,-1606 0-79,18 0 0,-35 0 15,-1 0-15,54 0 16,-18 0-16,-18 0 15,36 0-15,17 0 16,-18 0-16,-34 0 16,17 0-1,-1-18-15,37 18 16,-1-18-16,-35 18 16,511-53 62,-493 53-78,35 0 0,-36 0 15,1 0 1,-54 0-16,19 0 0</inkml:trace>
</inkml:ink>
</file>

<file path=ppt/ink/ink3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44.8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26053 11412 0,'17'36'78,"71"-36"-62,-17 0-16,17 17 16,194-17-1,-193 18 1,69-18-16,-17 0 15,2029 0 79,-1905 0-94,-18 0 16,-18 0-16,35 0 15,1 0-15,0 0 16,-89 0-16,53 0 16,195 0 62,-407 0 78,36 0-140,-17-18-16,16 18 15,1 0-15,-35-17 16,53-1 0,-54 18-16,-140 0 93,-71 0-93,-18 0 16,-53 0-16,-440 106 31</inkml:trace>
</inkml:ink>
</file>

<file path=ppt/ink/ink3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46.5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14270 12718 0,'-300'-18'32,"600"36"-32,-688-54 15,300 36-15,-1817 18 125,-759 17-15,1359 1-1,388-36 16,-159 0-16,952 0-109,36 0 16,-35 0-16,34 0 16,-1322-177 93,1323 160 0,88-1-93,53-17 0,-35 35-16,34 0 15,37-53-15,-54 53 16,36 0 0,34-36-16,54 19 15,-35-1-15,17 0 16,-53 18-16,-35-17 15,-18 17-15,-17 0 63,-1 0-47,1 0-1</inkml:trace>
</inkml:ink>
</file>

<file path=ppt/ink/ink3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48.0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2046 12806 0,'0'0'31,"18"-18"16,-1 18-31,19 0-16,34-17 16,1535-72 62,-1287 89-78,-89 0 15,71-17-15,-35 17 16,-71 0-16,17-53 16,-34 53-1,-19 0-15,-16 0 0,792 0 94,-792 0-78,-72 0-16,-52 0 15,35 0-15,-36-18 16,-105 18 78,-35 0-94,-36 0 15,-70 0 1,87 0-16,-16 0 15,-19 0-15,-52 0 16,-1888-194 62,2064 194-78,441-88 94,3634 88 31,-3722-18-125,17 18 16,36 0-16,-88 0 0,-1 0 15,1 0-15,-36 0 16,-17 0-1,53 0-15,-1 0 16,-35 0-16,1 0 16,34 0-16,-34 0 15,34 0-15,283 0 94</inkml:trace>
</inkml:ink>
</file>

<file path=ppt/ink/ink3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51.1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9331 13600 0,'0'0'0,"-18"17"31,36-17 1,0 0-17,17 0-15,-17 0 16,17 0-16,-18 0 15,19 0-15,52 0 16,35 0 0,-34 0-16,52 0 15,35 0-15,-17 0 16,-18 0-16,2364 0 109,-2329 0-93,-141 0-16,1 0 16,-19 0-16,19 0 46,16 0-30,-34 0-16,35 0 16,-35 0-16,35 0 15,-18 0-15,-18 0 47,36 0-47,-35 0 16,35 0-16,353 0 109,-389 0 94</inkml:trace>
</inkml:ink>
</file>

<file path=ppt/ink/ink3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55.0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13776 13652 0,'0'-17'94,"18"17"-79,70 0 1,0-18-16,71 18 0,17 0 16,-35 0-16,36 0 15,87 0 1,1659 0 93,-1835 0-93,-53 0-16,-17 0 0,35 0 31,-35 0-31,34 0 0,19 0 16,-53 0-1,52 0-15,-17 0 0,-18 0 16,1 0-16,34 0 16,-52 0-16,-1 0 15,19 0-15,-19 0 16,1 0 0,17 0-16,54 0 0,-19 0 15,-52 0 1,35 0-16,17 0 15,1 0-15,-18 0 16,0 0-16,-18 0 16,-18 0-16,1 0 15,0 0-15,-1 0 78,19 0-62,17 0-16,0 0 16,-18 0-16,88 0 31,-87 0-15,-1 0 93,247 18-62</inkml:trace>
</inkml:ink>
</file>

<file path=ppt/ink/ink3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8:58.2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19826 13670 0,'53'0'156,"70"0"-141,-34 0-15,87 0 0,-52 0 16,-72 0 0,90 0-16,-54 0 15,-18 0-15,19 0 16,-1 0-16,-35 0 16,-36 0-1,1 0 1,0 0-16,-1 0 15,1 0-15,-1 0 16,36 0-16,-35 0 16,17 0-16,-17 0 15,0 0-15,-1 0 16,1 0-16,-1-18 16,19 18-16,34 0 15,-52 0-15,17-35 16,1 35-16,-1 0 15,0 0-15,0 0 16,-17 0 0,53 0-16,-19 0 15,-34 0-15,17 0 16,1 0-16,-1 0 16,-17 0-16,17 0 171,476-35-46,-493 35-109,35 0 734,17 0-734,19 0-16,52 0 15,18 0-15,17 0 16,-35 35-16,71-35 16,1410 71 93,-1586-71-109,52 0 16,-35 0-16,-18 0 15,-17 0 1,-1 0-1,1 0-15,35 0 16,-18 0-16,36 17 16,-36-17-16,283 36 31,-248-36-15,36 0-16,-18 0 15,36 17-15,70 19 16,-71-36-16,18 35 15,1376-159 95,-1411 124-110,53-17 0,-89-1 15,1-17-15,-18 35 16,17-18-16,-17 18 16,35-17-16,18 17 15,35-18 1,18 18-16,18 0 16,-36-35-16,176 17 125</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0:57.6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27182 13476 0,'17'0'63,"1"35"-63,17 54 16,36 16-16,-54-34 15,89 35 1,-35 17-16,-18-17 0,17 18 15,18-19-15,-52 1 16,69 35 0,-52-52-16,0 16 0,35 36 15,-35-88 1,18 36-16,-18-1 16,0-18-16,17 36 15,-17 0-15,-17-53 16,16 35-16,1-35 15,-35 0-15,53 35 16,-36-35-16,-18-18 16,19 36-16,17-18 15,-18-36-15,0 54 16,-17-36-16,-18-17 16,35 35-16,-17-36 15,17 19 1,-35-19-1,18 1 189,-1 0-204,1-1 31,0 1-31,-1 0 15,1 17 1,0-17 0</inkml:trace>
</inkml:ink>
</file>

<file path=ppt/ink/ink3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9:11.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6844 6315 0,'-723'194'16,"1446"-388"-16,-2046 599 0,829-246 15,159 18-15,123-89 16,36 18-16,158-106 15,-17 52-15,17-34 16,18 0-16,0-1 16,0 1-16,18 35 15,17-35-15,142-18 16,-36 0-16,123 0 16,-17 0-16,71 0 15,140-36 1,177-70-16,141-88 15,54 0-15,-72 0 16,635-176 31,-1992 458-16,-2241 918 16,2716-918-47,71-35 16,53-36-1,0 1 1,89-18 0,122 0-16,-17 0 15,53 0-15,88-53 16,248-88-16,87-35 15,141 17-15,-52 0 16,-54 18-16,177 53 63,-5327 1322-17,2611-863-30,-124 70-16,-1958 1005 31,3916-1040-15,0-159-16,0-159 16,0-70-16,0-1 31,106-17-31,300-17 15,405-124-15,300-36 16,2928-493 15,-2804 494-31,-88 52 0,1287-123 47,-2416 282 0,-124 89-47,-1200 581 31,-1375 548 16,2505-1183 0,264-87-47,159-124 0,265-36 16,211-52-16,-53 0 15,247-107-15,2135-1110 47,-3140 1340 0,-142 106-47,-4814 865 47,-1553 898-16,6191-1710-31,406-35 16,141-106 15,159-159-31,-53 106 16,335-159-16,282-141 15,3934-1499 32,-3651 1552-47,-407 70 0,-316 159 16,-213 124-16,-246 53 31,-194 88-15,-424 123-16,-617 177 15,-229 105-15,70 1 16,-70-1-16,-2011 530 47,3668-1112-16,336-176-15,371-211-16,369-177 15,2665-1253 17,-3335 1606-32,-158 88 15,-283 141-15,-141 53 47,-176 124-47,-247 52 16,-352 142-16,-177 70 15,52-18-15,230-70 16,212-88 0,459-177-16,140-35 31,300-71 0,-35-70-31,247-159 0,-70 18 16,-54 70-16,-175 54 15,-142 87-15,-194 53 16,0 1 15,-194 87-15,-159 71-16,-406 212 15,-34 18-15,105-71 16,-353 246 0,900-457-1,141-54-15,0 0 0,123 18 16,89-53 0,194 0-16,5009-1182 46,-4375 847-30,-881 300 0,-441 17 15,-2946 1165 16,2082-689-16,1128-440-15,194-36-1,71-105 1,159-18-16,264-159 16,71 35-16,-124 1 15,-123 105-15,-176 18 16,-283 106-16,0 35 31,-246 158-15,-1 19-16,-299 105 15,-301 177-15,-140 193 16,-54-52-16,89 105 16,247-193-16,-283 687 46,953-1128-46,71-18 16,229-35 0,-124-18-16,2452-653 47,-2363 512-16,-300 141-16,-177 70 1,-247 177-16,-440 88 16,-142 36-16,-1340 758 47,2381-1112-47,53 19 15,194-36-15,-18 0 16,406-89-16,2875-916 31,-2240 546-15,-176 36-16,2186-953 47,-3844 1429-1,-4781 1711 1,4710-1464-47,353-141 0,247-124 16,35 18-16,0-18 16,0-17-16,70-1 15,107-17-15,52 0 16,71-17-16,-106-19 15,247-87-15,141-18 16,247-18-16,2417-335 47,-2170 494 0,-1147 477-16,71-142 16,177-282-47,-19-53 16,195 0-16,247 0 15,299 0-15,-87-106 16,-71 0-16,17-53 15,1076-229 32,-1798 388-15,-2911 582 14,1534-405-30,-123 105-16,-247 0 0,88-106 16,-3933 777 31,5256-900-47,283-53 15,158 0 16,88 0-15,-17 0-16,193 0 16,195 0-16,176 0 15,71-35-15,-53-36 16,123 0-16,-123-17 16,70 18-16,2434-318 46,-2328 352-46,-229-34 0,388-36 16,-758 88 0,34-52 31,-1128 52-16,282 18-16,-176 18-15,-248 70 16,-4409 318 15,4939-371-15,406-35 15,3051-688 0,-1535 300-31,195 18 16,282-124 0,5873-1023 15,-7214 1411 16,-4903 706 0,-4992 387-16,564-281 16,4798-530-16,3986-176 63,71-70-79,353-124-15,652-106 0,160-71 16,4726-1322 31,-5327 1429-16,-1463 405 16,-848 405 0,1218-422-47,123-36 0,142-70 16,123-18 30,158-124-46,107-34 16,140-89-16,-17 53 16,741-424 31,-1588 671-16,-4216 1323 16,3776-1094-47,475-141 15,283-88-15,88-53 47,53-53-47,123-70 16,141-106-16,107-71 15,105 17-15,106-69 16,176-107-16,2064-829 47,-2946 1271-16,-2963 1057 16,1235-475-16,970-318-31,0-71 0,741-158 16,52-53 15,54-124-15,70 18-16,-35-36 15,123-52-15,-53 17 16,-34 18-16,-37 89 16,-87-1-16,0 88 15,-18 0-15,0 1 16,-71 17 0,-105 0-16,35 0 15,-124 17 1,-88 89-16,-70 0 15,141-18-15,141-52 16,158-36 15,142-106-15,70-88-16,-17 17 16,123-52-16,141-71 15,-52 0-15,-54 71 16,-158 70-16,-106 89 15,-89 52 1,-34 0 15,-142 18-31,-88 141 16,18 1-16,-89 52 16,18-53-16,124-18 15,88-70-15,88-18 16,0 18-16,0-35 15,17 0 1,71-18 0,54-89-1,-19 19-15,-52 17 16,-1-35-16,-35 35 16,18 18-16,-17 35 31,-19 35-16,-17 159 1,-17 0-16,-107 123 16,-105 195-16,-18 52 15,71-17-15,34-159 16,54-88-16,71-71 16,17-140-16,17-19 15,1-52-15,-1-18 16,19 0-16,34 0 15,36 0-15,88-124 16,-35-17-16,70-35 16,-35-18-1,18 17-15,-53 72 16,-18-19-16,-106 124 16,-53 0 15,-176 124-16,-17 34-15,-160 54 16,-264 70-16,-106 36 16,106 17-16,-35 35 31,688-387 0,246-195-15,-34 0-16,4409-2504 62,-3934 2257-46,-546 371 15,-2487 935 16,-1623 1164 0,3757-1923-47,158-53 16,19-35 15,616-706 0,-87 389-15,4427-2488 15,-4410 2488-15,-282 193-16,-159 54 15,-88 35 16,0 17-31,-176 0 16,-89 18-16,1 0 16,17 0-16,-194 0 15,-388 0-15,-89 36 16,-175 122-16,-248 19 16,-458-19 30,1799-175-46,106-107 16,158-140-16,-69 34 16,1410-898 15,-1041 687-31,-123 70 0,-106 18 16,-158 142-16,-107 105 15,-70 53-15,0 35 16,0-52-16,-176 70 15,-89 0 1,1 0-16,-248 35 16,-88 177-16,-881 634 47,1481-828-47,123-53 46,1553-812 1,-1323 688-47,-54 54 16,-52-1 0,-35 35-16,-159 71 15,-53 53 16,-123 123-15,-19-17-16,19-18 16,35 18-16,-53 0 15,105-53-15,19-18 16,-1-35-16,0-36 16,1 19-16</inkml:trace>
</inkml:ink>
</file>

<file path=ppt/ink/ink3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9:16.9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4833 4498 0,'-18'0'79,"36"0"-17,158 18-31,424 52 16,-441-70-47,70 0 16,-105 0-16,-36 0 15,53 0-15,-70 0 16,17 0 0,-35 0-16,35 0 0,-53 0 15,53 0 1,36 0-16,-36 0 16,-17 0-16,17 0 15,0 0-15,-18 0 16,-52 0-16,53 0 15,17 0-15,0 0 16,18 18 0,-18-18-16,36 35 0,-1-35 15,-35 0-15,230 35 47,-265-35-47,-36 0 16,1 0-16,0 0 15,17 0 1,0 0 0,18 0-16,18 0 0,17 0 15,-35 0-15,88 0 16,-71 0 0,1 0-16,-18 0 15,0 0-15,17 0 16,-17 0-16,35 0 15,36 0-15,35 0 16,-54 0-16,72 0 16,70 0-16,-106 0 15,88 0-15,-17 0 16,546 0 15,-599 0-15,-35 0-16,-36 0 15,53 0-15,18 0 16,-54 0-16,72 0 16,-71 0-16,35 0 15,-71 0-15,-34 0 16,34 0-16,-35 0 16,1 0-16,17 0 15,0-17-15,0 17 16,-18 0-16,53-18 15,494-35 32,-423 35-47,-53-34 16,-18 52-16,35-36 16,-52 19-1,52-1-15,-17 18 0,0-18 16,35 1-16,53-1 15,-88 18-15,17 0 16,54-35-16,-107 35 16,1 0-1,17-35-15,-35 35 16,18-18-16,-36 18 16,0 0-16,18 0 15,-18 0-15,1 0 16,-19 0-16,19 0 15,-19 0-15,1 0 16,-1 0 15,1 0-31,35 0 32,0 0-17,-35 0-15,87 0 47,89 0 78,-176 0-109,35 0-16,0 0 15,-35 0 1</inkml:trace>
</inkml:ink>
</file>

<file path=ppt/ink/ink3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9:20.9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21026 4604 0,'70'0'94,"900"-53"-31,-705 0-63,934 0 46,-899 35-46,-35 18 16,-36 0-16,-17 0 16,-71 0-16,-53 0 15,35 0-15,-52 0 16,0 0-16,-36 0 16,53 0-1,36 0-15,-1 0 16,53 0-16,318 0 47,-388 0-47,-53 0 15,-35 0-15,-1 0 16,1 0-16,17 0 16,53 0-16,-52 0 15,17 0 1,35 0-16,35 0 0,-35 0 15,-17 0-15,17 0 16,18 0 0,-35 0-16,-18 0 15,88 0-15,-88 0 16,35 0-16,0 0 16,35 0-16,36 0 15,35 0-15,-70 0 16,52 0-16,-17 0 15,441 0 32,-548 0-47,-34 0 16</inkml:trace>
</inkml:ink>
</file>

<file path=ppt/ink/ink3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9:27.4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14076 5592 0,'141'0'47,"-282"0"-47,352 17 0,760-17 62,-795 0-62,36 35 16,-54-35-16,19 18 15,-36 0-15,35-18 16,724 141 31,-847-141-31,88 0-1,1464 17 110,-1040-17-62,-548 0-63,18 0 15,18 0-15,-35 0 16,0 0 0,-107-17 140,-105-1-141,53 18-15,-106-70 16,53 52-16,-1446 18 63,1534-18-63,-17-17 15,70 17-15,-36 18 16,37-17-1,16 17-15,19-18 16,-19 18-16,1 0 16,17-35-16,-17 17 15,18 18-15,-36 0 16,35-17-16,0 17 16,1 0-16,-1 0 15,-17 0-15,17 0 31,1 0-15,-1 0 31,0 0 47,1712-194-16,-1130 158-78,-88 36 15,71 0-15,-124 0 16,1 0-16,-142 0 16,1023 18 62,-1287-18-63,-18 18 64,18-18-79,34 17 15,-16-17 1,17 0-16,-18 18 15,35-1-15,54-17 16,-1 18-16,1 17 16,88-17-16,-18-18 15,1605 53 48,-1605-53-63,17 0 15,-34 0-15,-89 0 79,-159 0-1,1 0-78,17 0 15,-1693 0 63,1146 0-78,124 0 16,-124 0-16,53 0 16,124 0-1,158 0-15,1 0 0,-36 0 78,370 0 32,54 0-110,1728 0 62,-1482 0-62,1 0 16,-18 0-16,70 0 16,-158 0-16,34 0 15,-69 0-15,-54 0 16,36 0-1,-36 0-15,1 0 0,34 0 63,-193 0-32,17 0-15,0 0-16,-17 0 15,17 0-15,-35-18 16,18 18 31,17 0-31,0 0-16,36 0 15,-18 0-15,18 0 16,52 0-1,-88 0-15,1 0 16,16 0-16,-34 0 31</inkml:trace>
</inkml:ink>
</file>

<file path=ppt/ink/ink3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9:37.0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23583 6473 0,'106'0'125,"70"0"-109,177 0 0,5274 0 77,-5080 0-93,-124 0 16,-52 0-16,-54 0 16,-88 0-1,-70 0-15,-53 0 16,35-52-16,-88 52 0,18 0 15,-1 0-15,1 0 16,-54 0 0,1 0-16,0 0 15,-36 0 220,-70 0-220,-36 0-15,-52 0 16,-36 0-16,-17 0 16,17 0-16,18 0 15,-53 0 1,71 0-16,-53 0 15,-1765 0 64,195 0 14,1640 0-93,18 0 0,-35 0 16,52 17-16,-52 1 16,17-18-16,89 0 15,-18 0-15,52 0 16,-34 0-1,17 0-15,0 0 16,-35 0-16,35 0 0,-35 0 16,35 0-16,-71 0 15,54 0 1,-19 0-16,-34 0 16,35 0-16,0 0 15,-71 0-15,53 0 16,-1235 0 62,1200 0-78,36 0 16,16 0-16,72 0 15,-36 0-15,17 0 16,1 0-16,0 0 15,-36 0-15,36 0 16,-18 0-16,0 0 16,18 0-16,-88 0 15,105 0 1,-35 0-16,18 0 16,17 0-16,0 0 0,-35 0 15,36 0 1,-1 0-16,1 0 15,-19 0-15,19 0 16,-19 0 0,19 0-16,-1 0 15,0 0 1,-17 0-16,18 0 16,211 35 359,-18-17-360,89-18-15,52 0 16,53 17-16,107-17 15,-1 0 1,18 36-16,141 34 16,-88-35-16,70 1 15,0-1-15,-17-35 0,53 0 16,-54 0 0,-52 0-16,-123 0 15,2980 0 95,-3316 0-95,212 0 16,-282 0 1</inkml:trace>
</inkml:ink>
</file>

<file path=ppt/ink/ink3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9:43.2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2417 8484 0,'-36'0'47,"19"0"-32,-19 0-15,19 18 16,-1 0 0,0-18-16,1 0 15,-1 35-15,0-18 16,18 1 0,0 35-16,18 18 15,229 52 1,18-52-16,-18-18 15,246-1-15,284-52 16,122 0-16,900 0 16,547 0 109,-9895 0 0,7408 0-110,1023-158 63,2187-1 16,-3034 159-78,-599 300 78,387-230-94,-34 1 0,-36 52 15,35-52 1,0 35-16,36 670 125,388-706-110,211-17-15,177-53 16,3915 36 78,-11941 281 31,6879-317-110,142 0 110,669-35-125,5839-424 125,-8872 689-31,1940-72 31,1094-158-125,52 0 16,36 0-16,141 0 15,-18 0-15,71 0 16,-71 0 0,-53 0-16,-652 353 93,18-300-93,-54 70 16,0-34 0,71-36-16,-106 17 0,-1428 283 109,1763-353-78,53 0-15,89 0-16,140 0 16,54-18-16,175 18 15,54 0-15,0 0 16,-71 0-16,988 0 125,-9825-106 0,8396 89-63,371-1-46,-230 1 0,2717-89 77,-2981 106-46,-54 0-47,-122 53 16,17 17-16,-18 18 15,89-35-15,17 0 16,35 18-16,18-54 16,18 19-16,17-19 15,18 1 1,0 70 0,106-35-1,35 35-15,71-35 16,1958 194 93,-2188-194-93,-106-35-1,-246-1-15,-265 54 16,-176 52-16,-230 54 16,-176-107-16,-212 177 109,1658-247-109,6898 36 94,-8962 457 31,1359-351-125,123-72 15,53 18-15,36-17 16,52-36-16,53 36 16,53-36-16,-17 35 15,17 36-15,35-70 16,36 17-16,0 35 16,17-53-16,18 36 15,53-1-15,106-17 16,17-35-1,159 35-15,142-53 0,122 0 16,125 0 0,-72 0-16,19 0 15,-19 0-15,-52 0 16,-3669 70 93,-2364-70 16,5592 0-109,52 0-16,6475-635 125,-6739 635-47,-71 0-78,-35 0 16,-70 0-16,0 0 15,-71 0-15,71 0 16,-177 0-16,-247 0 16,-17 0-1,-53 0-15,123 0 16,177 0-16,105 0 15,195 0-15,123-18 47,1076-211-15,2187-124-1,-2469 283-31,-71 70 15,-70 0-15,2239 0 125,-3068 0-125,-7391 229 125,8484-158 0,-564-71-125,70 0 0,53 0 16,18 0 0,-17 0-16,69 0 0,125 35 15,-19-35-15,936 141 125,-1853-141-125,-2010 106 47,370 70-16,1711-140-31,141-36 32,141 0 93,300 0-110,-141 0 1,-18-18-16,-52 18 16,140 0-16,-87 0 15,-19 0-15,-123 0 16,-193 0 46,-19 35-62,-123 1 16,18 16-16,35 1 16,0-53-16,0 18 15,158 0-15,1-18 16,18 0-16,34 0 156</inkml:trace>
</inkml:ink>
</file>

<file path=ppt/ink/ink3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9:47.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4110 15893 0,'-353'211'46,"706"-422"-46,-759 422 16,318-158-16,-18 0 16,0 18-16,-17-18 15,88 0-15,-1147 405 157,1182-440-95,70-18-62,124 17 16,-35-17-16,123 0 15,212 0-15,106 0 16,476 0-16,0 0 16,6808 547 93,-9189-547-31,600 0-62,-5063 0 62,5627-17 16,13282 52 31,-7832 600-16,-4480-635-31,-847 0 47,-176 0-125,-88-53 16,53 18-16,-212 35 15,-177-36-15,19 36 16,-54 0-16,-88-35 16,18 0-16,-53 35 15,35-35-15,18-1 16,158-34-16,-17 17 15,159 18-15,88 17 16,-1041-141 78,2276-141 0,-477 212-94,6209-388 109,-10142 493 32,2963-17-141,71 0 15,-18 0-15,141 0 16,-17 0-16,-1659 0 125,2012 0-125,-1 0 15,-52 0 1,17 0-16,35 0 0,0 0 16,1 0-1,158 0 63,35 0-62,1 0-16,122 0 16,90 0-16,157 0 15,107 0 1,17 0-16,-123 0 16,-124 0-16,-652-17 125,17 17-125,-105 0 15,-1 0-15,-52 0 16,17 0-16,-5062-177 109,5327 177-93,-335 0 93,405 0-93,0 0-1,-17 18-15,0-18 0,17 0 16,-17 18 0,17-1 93,18 1-109,0 17 16,0 106-16,141-88 15,36 18-15,87-36 16,5169-17 93,-7585 17 16,1482-35-109,70 0-16,124 0 16,0 0-16,105 0 15,107 0-15,70 0 16,17 0-16,107 0 31,1869-194 125,-1570 194-156,-1076 35 125,371-35-125,-371 0 16,18 0-16,-70 0 16,299 0-16,177 0 15,123 0-15,71 0 16,-1077 71 93,1236-54-109,-1-17 16,36 0-16,-36 18 15,1-18-15,35 0 16,-36 0-16,18 0 16,0 0-16,18 18 15,-18-18-15,-18 0 16,36 0-16,-18 0 16,0 0-16,18 0 15,-18 0-15,-17 0 16,34 0-1,-34 0-15,-636 35 110,671-35-95</inkml:trace>
</inkml:ink>
</file>

<file path=ppt/ink/ink3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8:59:58.7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10954 2152 0,'70'0'93,"71"0"-77,106 0-16,-53 0 16,-17 0-16,70 0 15,-18 0-15,0 0 16,-17 0 0,-36 0-16,-52 0 15,-1 0-15,-70 0 16,0 18-16,0-1 15,-194-17 126,-71-17-141,36-1 16,35 18-16,-71-18 15,-17-17 1,-36 35-16,54 0 16,-1-18-16,88 1 15,1-1-15,88 18 16,17 0-16,106 0 125,36 0-125,17 0 0,106 0 15,-18 0-15,-35 0 16,71 0-16,-18 0 16,-106 0-1,35 0-15,1 0 16,-54 0-16,18 0 16,-17 0-16,175 18 31,-87 17 0,-177-35-15,-17 0-16,0 0 47,-1 0-32,1 0-15,35 0 16,17 0-16,1 0 15,-36 0-15,36 0 16,17 0-16,0 0 16,0 0-1,-17 0-15,70 0 16,35 0-16,18 0 16,53 0-16,-105 0 15,69 0-15,-34 0 16,352 0 15,-512 0-31,1 0 94,0 0-79,17 0-15,53 0 16,18 0-16,-53 0 16,88 0-16,0 0 15,35 0-15,36 0 16,-35 0-16,-1 0 16,36 0-16,17 0 15,-53 0-15,54 0 16,1957 106 93,-2134-106-93,0 0-16,35 0 0,0 17 15,18 19 1,-18-36-16,0 0 0,36 35 16,-36-35-1,18 0-15,-18 0 16,35 0-16,-17 0 16,53 0-16,-53 0 15,88 0-15,-106 0 16,18 0-16,53 0 15,-71 0-15,53 0 16,35 0-16,-52 0 16,52 0-16,-17 0 15,-71 0 1,494 0 15,-476 0-31,0 0 16,17 0-16,1 0 15,-1 0-15,1 0 16,52 0-16,-70 0 16,-18 0-16,71 0 15,-18 0-15,-53 0 16,36 0-16,-54 0 16,1 0-16,193 0 46,-175 0-46,334 0 32,-352 0-32,422 0 47,-316 0-47,511 0 46,811 0 33,-1393 0-64,17 0-15,36 0 16,-71 0-16,53 0 15,389 0 17,-336 0-17,-89 0-15,54 0 16,18 0-16,-125 0 16,72 0-16,-1 0 15,-17 0 1,53 0-16,405 0 31,-422 0-15,87 0 46</inkml:trace>
</inkml:ink>
</file>

<file path=ppt/ink/ink3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9:00:05.1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22825 4833 0,'0'0'0,"264"0"0,36 0 0,18 0 16,-1 0-1,36 0-15,-36 0 16,-17 0-16,-35 0 16,-1 0-1,-34 0-15,-1 0 0,18 0 16,-18 0-16,1535 0 78,-1534 0-78,-1 0 16,1411 0 30,-1428 0-30,-36 0-16,1 0 16,34 0-16,-17 0 15,-17 0 1,-54 0-16,1 0 16,-36 0-16,0 0 15,0 0-15,0 0 16,-52 0-16,17-18 15,-36 18-15,1 0 16,17-17-16,-52 17 141,-125 17-126,-122-17-15,70 0 16,-212 0-16,-194 0 16,-229 0-16,-141-35 15,0-35-15,53-19 16,247 89-16,123 0 15,229-17-15,142 17 16,88-18 0,70 18-16,0-18 93,89 1-77,70-1 0,53 1-16,-53 17 15,89-36-15,69 19 16,19 17-16,2046-36 47,-1994 36-32,-53 0-15,-52 0 16,-36 0-16,-52 0 16,-1 0-16,-105 0 15,-1 0 1,-34 0-16,16 0 16,-16 0-16,17 0 15,-18 0 1,-17 0-1,-1 0-15,18 0 16,36 0-16,-18 0 16,0-17-1,0 17-15,0 0 16,70 0-16,18 0 16,36 0-16,-19 0 15,-69-18-15,-1 18 16,-35 0-16,0 0 15,-89 0 142</inkml:trace>
</inkml:ink>
</file>

<file path=ppt/ink/ink3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9:00:08.2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10548 5786 0,'0'17'0,"18"-17"15,35 0-15,17 18 16,18-1-16,-17-17 15,-1 18 1,19-18-16,69 53 16,-16-35-16,52-1 15,-53-17-15,-18 0 16,1059 71 31,-1023-71-32,35 0 1,988 0 47,-1059 0-63,53 0 0,-105 0 15,35 0-15,53 0 16,-54 0-16,19 0 15,687 0 48,-740 0-63,35 0 16,17 0-16,-35 0 15,-17 0-15,-36 0 16,53 0-16,-17 0 15,-1 0-15,1 0 16,35 0-16,-36 0 16,19 0-16,-37 0 15,72 0-15,617-35 63,-688 35-63,88 0 15,-18 0 1,-35 0-16,71-53 16,-71 53-16,618 0 62,-600 0-62,-36 0 16,19 0-16,-37 0 15,72 0-15,-36 0 16,829 0 47,-793 0-63,-1 0 15,18 0-15,18 0 16,-18 0-16,0 0 15,18 0-15,18 0 16,-1 0-16,0 0 16,1 0-16,-1 0 15,0 0 1,54 0-16,-71 0 16,740 0 46,-299-18 1,-530 0-48,-17 18-15,71-17 16,-54 17-16,-17 0 15,88 0-15,18-18 16,-53 18-16,53 0 16,917 0 46,-971 0-62,689-35 78,-723 35-78,17 0 16,0 0-16,0 0 16,812-18 46,-724 18-62,1659-70 78,-1518 70-62,36 0-16,70 0 15,-105 0-15,1093 0 110</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1:21.1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13070 12700 0,'18'0'94,"0"0"-94,-1 0 15,1 0-15,0 0 16,17 18 0,-17-18-1,52 35 1,-17-35-16,-18 18 15,36-1-15,35 1 16,-71-1-16,53 1 16,759 88 109,-777-106-125,900-88 172,-229-36-16,-123 89-16,-565 35-140,-18 0 16,-17 0-16,34 0 16,-34 0-16,17 0 15,1 0 1,-1 0-16,-17 0 16,87 0-1,-69 0-15,17 0 16,35 0-16,0 0 15,-35-35-15,-35 35 16,34-36-16,1 1 16,0 35-16,-17 0 15,-1 0 1,0-17-16,-17-1 0,-1 18 16,36 0-1,-35-18-15,70 1 0,-53-19 16,-17 36-16,0 0 15,17-17-15,-17 17 16,-18-18 0,17 18-16,1 0 15,0 0-15,-1 0 32,18 0-32,-17 0 15,0 0 1,-1 0-16,19 0 15,-19 0-15,19 0 16,-19 0 0,18 18-16,1-18 15,-19 17-15,1-17 16,35 18-16,-18-18 31,-17 0-31,-1 18 16,19-18-16,-1 17 15,-17-17 1,-1 18 0,-34-18 93,-19 0-93,-17 0-16,18 0 15,-35 0-15,34 0 16,1 0-16,0-18 16,-18 18-16,18 0 15,-1 0-15,-17 0 16,1 0-16,-1 0 15,17-17-15,1 17 16,17 0 0,-17 0-16,0-18 15,0 18-15,-18 0 16,17 0-16,1 0 16,-18 0-16,0 0 15,0 0-15,-17 0 16,35 0-1,17 0-15,-53 0 16,1 0-16,-18 0 16,17 0-16,-17 0 15,0 0-15,-18 0 16,53 0-16,-88 0 16,17 0-16,71 0 15,0 0-15,-52 0 16,-19 0-16,71 0 15,18 0 1,-18 0-16,0 0 16,18 0-16,0 0 15,-1 0-15,-17 0 16,-17 0-16,35 0 16,-1 0-16,-17 0 15,18 0-15,17 0 16,-34 0-16,16 0 15,-17 0-15,0 0 16,0 0-16,18 0 16,-53 0-1,0 0-15,35 0 16,-18 0-16,-740 0 125,652 0-109,-229 0 109,371 0-47,-1 0-47,0 0-15,1 0 46,-1 0-46,0 0-16,1 0 15,-1 0 1,0 0-16,1 0 16,-1 0-1,0 0 1,-34 0-1,34 0 17,0 0-32,1 0 125,-19 35-110</inkml:trace>
</inkml:ink>
</file>

<file path=ppt/ink/ink3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9:00:19.4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3986 6897 0,'36'-18'0,"-72"36"0,107-53 16,-53 35-16,-1 0 94,1 0-79,35 0-15,53 0 16,17-18-16,389-53 31,-265 54-31,-18-19 16,35 1-16,-52 0 15,53 35 1,-89-18-16,36-35 0,-36 53 16,71-17-16,-106 17 15,582-71 16,-529 71-15,0-18-16,0 1 16,565-36 15,-618 53-31,71 0 16,-36 0-16,0 0 15,1 0 1,-1-18-16,1 18 15,-1 0-15,0-17 0,1 17 16,-54 0 0,1 0-16,17 0 15,2046 0 79,-2011 0-94,1 0 16,-1 0-1,1 0-15,2151 0 110,-2152 0-95,36 0-15,-18 0 16,-70 0-16,87 0 0,54 0 16,2980 0 93,-3104 0-109,-17 0 16,-36 0-16,-17 0 15,17 0 1,0 0-16,0 0 0,36 0 15,-36 0 1,0 0-16,0 0 16,-35 0-16,-35 0 15,0 0 79,-1 0-78,-52 53 15,-53-36-31,-53 18 16,-1 1-16,-69-1 15,-1 18-15,-35-35 16,-35 34-16,123-52 15,-176 89-15,-35-72 16,-71 19-16,0-19 16,35 54-1,-935-18 17,1112-53-32,17 0 15,160 0-15,-1 0 16,17 0-16,107 0 109,88-18-93,-1-17-16,125 35 15,-36-53-15,-36 18 16,124-18-16,-17 17 16,229-17-16,70 18 15,-52-35-15,52-1 16,71 1-16,-212 70 16,88-36-16,-70 1 15,-123 35 1,34 0-16,19 0 15,775 0 17,-952 0-32,-17 0 15,-1 0-15,3440-353 125,-3493 353-109,212 0 15,-370 0 16,-124 35 31,-794 124-47,724-106-31,-247 35 16,-36-35-16,-70 88 16,-53-52-16,70-19 15,-105 1-15,-18-1 16,247-17-16,-35-53 16,123 0-16,123 0 15,-123 0 32,300 18 16,53-18-48,53 0 1,71 0-16,704 0 47,-563 0-47,176 0 0,159 0 15,-54 0-15,142-53 16,0-35-16,-106 17 16,-159 71-16,530-18 46,-1130 18 64,-35 0-95,-7143 830 79,5591-636-78</inkml:trace>
</inkml:ink>
</file>

<file path=ppt/ink/ink3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9:00:26.2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3916 8202 0,'123'0'63,"124"0"-48,18-106-15,-36 89 16,-70-19-16,70 19 15,18-36-15,900-18 47,-936 71-31,19 0-16,34 0 0,18 0 16,-17 0-1,0 0-15,-54 0 16,-70 0-16,-70 0 15,-1 0-15,-34 0 16,-54 0 62,-123 0-78,-124 18 16,36-1-16,17 1 15,-52 35-15,-89 35 16,-35-35-16,123 0 16,1-18-16,17-35 15,53 36-15,106-36 16,-71 35 0,106-35-16,18 0 15,194 0 95,17 0-110,88 0 15,1 0-15,1181 0 47,-1163 0-47,-19 0 16,1 0-16,-36 0 15,300 18 32,-511-18 31,-71-18-62,-88 18-16,-88 0 16,17 0-1,-370 0 32,529 0-47,35 0 0,18-18 47,106-17-31,106 17-1,17-52-15,36 35 16,35-18-16,-89 35 15,124-35-15,106 0 16,18-17-16,52 17 16,-70 17-16,-88 36 15,-35 0-15,17 0 16,-53 0-16,-17 0 16,-54 0-16,-175 0 15,-19 0-15,-158 0 63,-35 0-48,-36 0-15,36 36 16,-36-36-16,-2152 317 94,2435-317-47,52 0-32,54 0-15,-1 0 16,-35 0-16,2329 0 47,-1994 0-32,-53 0-15,1 0 16,52 0 0,-53 0-16,-105 0 0,-54 0 15,-105 0-15,-141 0 16,17 0 31,-53 0-32,-70 0-15,-35 0 16,-54 0-16,-793 177 62,882-177-62,70 0 0,1 17 47,123-17-31,17 0 0,53 0-16,1 0 15,34 0-15,19 0 16,-89 0-16,1429 0 62,-1200 0-15,-493 0 0,-18 0-47,-1906 194 63,1818-176-48,-18 35-15,953-124 110,-248 1-110,230-1 15,106 1-15,229-19 16,-335 19-16,-18 35 15,-176-1-15,0 36 16,-176 0-16,1216 0 63,-1516 0-63,-71-17 78,-176 17-78,17 0 15,-1587 0 32,1517 70-31,88-35-1,70-17-15,71 0 0,194-18 63,0 0-47,36 0-16,70 0 15,-71 0-15,142 0 16,175 0-16,107 0 15,176 0-15,-53 0 16,-123-18-16,-18-52 16,-211 52-16,-71-17 15,-177 35-15,-141 0 63,-2398 0-1,1746 0-62,-54 17 16,36 54-16,-105-36 16,70 18-16,52-18 15,107-17-15,140-18 16,107 0-16,88 0 15,193 0 32,1130 0 16,3192-212-16,-3633 212-32,-106 0-15,0 0 16,-54-17-16,-122 17 16,-18 0-1,617 0 48,-953-18-32,-52 18-31,-124 0 16,-17 0-16,-18 0 15,-141 0-15,-141 0 16,-195 0-16,-2662 159 62,3121-159 1,194 17-48,89-17 1,35 0-16,1481 0 63,-1058 0-63,71 0 15,70 0-15,5398-53 63,-5733 1-48,-88 52-15,-106 0 78,-300 0 47,-229 35-109,124-35 0,-195 53-16,-158-18 15,-53 36-15,-18-1 16,-106 1 0,-17 52-16,-1-52 15,-9048 493 110,3298-88-15,4887-458-1,-565 0-15,-689-18 15,2788 0-93,-35 0 15,1164-159 63,3404-476 15,-4357 635-109,-88 0 109,-3563 511 1,3493-563-16,334 16-79,54 1-15,-53 0 16,88-36-16,-54 1 15,-16 17-15,-19 35 16,-87 18-16,-89-18 16,-141 18 62,-17 0-63,-89 0-15,-70 36 16,70-19-16,-2628 389 63,2629-388-48,123-18-15,229-71 63,-18 36-63,1-18 15,70 0-15,1499-247 78,-1711 300-31,-35 0-31,-88 53-16,-17 18 16,16-19 46,1218-986 47,-1076 916-62,0 0-47,-17-35 32,-107 53-17,36 0-15,-35 0 0,-89 0 16,106 0-16,-105 0 15,-89-35 79,1093-300-47,-810 353 47,-1-18-79,71-18 48,-18 0-47,18-17-16,0 17 15,-35 18-15,-71 18 78,-53 70-78,71-70 16,-36 0-16,18-1 16,36 1-16,-1 17 15,18-17 63,0-1-78,88 19 16,0-19 0</inkml:trace>
</inkml:ink>
</file>

<file path=ppt/ink/ink3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9:00:33.4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19015 10530 0,'17'0'140,"1853"0"-46,-1676 0-94,53 0 0,-53 0 16,-18 0-16,1394 0 125,-1552 0-125,17 0 15,-17 0-15,35 0 16,-18 0-16,0 0 16,54 0-16,440-17 93,-441 17-93,0 0 0,18-18 16,-36 18-16,36-53 16,-17 53-16,-1 0 15,776-35 79,-829 35-78,36 0-16,-36 0 15,0 0-15,-17 0 16,17 0-16,-17 0 15,0 0-15,35 0 16,-18 0-16,265 0 109,-247 0-93,-1 0 0,1 0-16,18 0 15,0 0-15,-36 0 16,18 0-16,17 0 16,-52 0-16,17 0 15,18 0-15,-18 0 16,-17 0-1,0 0 1,17 0 0,-17 0-16,34 0 15,-34 0-15,35 0 16,0 0-16,-35 0 16,105 0-16,-88 0 15,18 0-15,18 0 16,-1 0-1,19 0-15,-37 0 16,19 0-16,35 0 16,-18 0-16,-17 0 15,87 0-15,-34 0 16,52 0-16,-88 0 16,71 0-16,18 0 15,-89 0-15,53 0 16,18 0-16,1234 0 109,-1269-35-109,52 35 16,-53 0-16,-52 0 15,35 0-15,-36 0 16,19-18 0,16 0-16,-87 18 93,-71 0-30,-2081 106 46,1587-106-109,-2769 0 94,3140 0-94,-36 0 16,18 0-16,-18 0 0,-17 0 15,17 0-15,36 0 16,-1 0-16,89 0 16,53 0-1,-18 0-15,35 0 78,1888 53 16,-1552-53-94,34 0 16,72 0-16,-54 0 15,53 0-15,-70 0 16,18 0-16,-54 0 16,89 0-16,-53 0 15,1216 0 63,-1480 0-62,17 0-16,17 0 16,36-53-16,-1 53 15,19-17 79,-159 17 47</inkml:trace>
</inkml:ink>
</file>

<file path=ppt/ink/ink3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9:00:37.5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4004 11765 0,'0'0'0,"0"18"78,88-18-62,0 0 0,18 17-16,-35 19 15,17-36-15,35 0 16,1 35-16,52-17 15,1-18 1,70 35-16,-18 0 16,-17-35-16,105 0 15,36 0-15,-36 0 16,-17 0-16,-18 0 16,18 0-16,1976 0 109,-2170 0-109,-18 0 16,-18 0-16,54 0 15,-36 0 1,0-17-16,0 17 0,-17 0 15,0 0-15,17-18 16,0 18-16,0 0 16,-17 0-1,-1 0-15,18-18 16,-17 18-16,17-17 16,53 17-16,-70 0 15,17 0-15,71-18 16,-53 18-16,52-18 15,19-35-15,-54 53 16,54 0-16,-107-17 16,1 17-16,-1-18 15,-17 18-15,18 0 16,17-18-16,723 1 94,-775 17-63,17 0-31,-18 0 16,53 0-16,459-88 93,-494 88-77,70 0-16,-70 0 16,71 0-16,-36-36 15,-53 36 1,36 0-16,-54 0 0,1 0 15,35 0 1,0 0-16,0 0 16,-36 0-16,19 0 15,-1 0-15,35 0 16,1 0-16,-18 0 16,229 0 77,-229-17-93,-18 17 16,18 0-16,-18 0 16,-17 0-16,17 0 31,36 0 63,-36 0-79,900 0 79,-864 0-94,846 0 109,-70 0 1,-777 0-110,18 0 15,-35 0-15,35 0 16,1 0-16,34 0 16,-70 0-16,600 0 93,-565 0-77,-53 0-16,18 0 16,18 0-16,-36 0 0,35 0 15,-17 0 1,0 0-16,-18 0 15,18 0-15,0 0 16,18 0-16,-18 0 16,0 0-16,35 0 15,-18 0-15,19 0 16,-1 0-16,18 0 16,-36 0-16,1 0 15,-18 0-15,0 0 16,17 0-1,1 0-15,3086-88 94,512-177 16,-3546 265-110,-34 0 109,-1024 53 0,-1852 159 1,935 17-1,1781-212-109,18 19 16,-35-36-16,0 0 15,0 0-15,-36 0 16,-52 17-16,52-17 16,1 0-16,52 0 15,54 18 1,-36-18-16,18 0 0,-1 0 15,1 18-15,17-18 16,36 17 62,53-17-62,-19 0-16,72 18 15,52-18-15,18 0 16,53 0-16,-70 0 16,87 0-16,54 0 15,-1 0-15,1 0 16,-1 0-16,1 0 16,1798 0 93,-2133 0 47,-1094 0-31,1093 0-109,0 0 31,-35 0-32,18-18-15,17 18 32,-17 0-32</inkml:trace>
</inkml:ink>
</file>

<file path=ppt/ink/ink36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8T02:56:04.2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19720 8361 0,'230'0'140,"211"0"-124,35 35 0,-71-35-16,-52 35 0,-88-17 15,-71 0-15,0-18 16,-53 0-16,723 70 94,-828-70-94,17 0 15,-1 0-15,1 0 16,247 0 62,-265-17 172,18-1-250,53 0 16,35-35-16,18 18 15,53 0-15,-53 0 16,52-18-16,495-124 94,-689 177-79,1 0-15,17 0 0,1-17 16,16 17-16,1-18 15,0 18-15,0 0 16,0-18-16,0 18 16,18 0-16,-18 0 0,17-17 15,-17 17 1,18-18-16,17 0 0,-18 18 16,1-17-16,52 17 15,18-18-15,-17 18 16,17 0-16,-17 0 0,17 0 15,-36 0-15,1-18 16,-70 18-16,52 0 16,-18-17-16,-17 17 15,0 0-15,0 0 16,18 0-16,-18 0 16,-1 0-16,19 0 15,635 0 95,-689 0-95,1 0-15,458 141 110,-35 18-17,265-106 1,-636-53-94,1 0 16,-1 0-16,1 0 15,35 0-15,-36 0 16,1 17-16,-18-17 16,17 18-16,-34-18 15,16 0-15,1 35 0,-17-35 16,-1 0-16,0 0 15,18 18-15,35 17 16,-35-17-16,35 17 16,1 0-16,16 18 0,-34-35 15,17 17-15,-35-17 16,0-1-16,-18 1 16,1-18-16,-36 18 15,17-18-15,1 0 16,0 0-16,-1 0 15,1 0 1,-18 17 0,17-17-1,1 0 1,-18-17 156,0-1-157,0 0 1,18 18 31,-1 0-16,1 0-15,0 0-1,-1 0 17,1 0-17,0 0 17,-18-17-32,17 17 15,-17-18-15,0 0 16,0 1-16,18 17 0,-1-18 31,1 1-31,0-19 31,-1 19-31,19-54 110,-125 53-95</inkml:trace>
</inkml:ink>
</file>

<file path=ppt/ink/ink36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8T02:56:08.0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2981 9578 0,'212'35'140,"3703"459"-15,-2239-476 16,-1658-18-125,-18-177 93,-5027-211 0,4374 494 1,618-106-95,-212-35 95,758 0 15,1782-177-16,-1111 71 1,-935 123-79,-194 0-31,35 18 15,-35 0-15,18 0 16,-1 0-16,-17 0 16,18 0-16,-1 0 15,-17 0-15,0 0 0,0 0 16,0 0-16,0 0 16,-35 0-16,17 0 15,0 0-15,0 18 16,18-18-16,-17 0 15,-19 0-15,19 0 0,-1 0 16,0 18-16,0-18 16,-17 0-1,0 0-15,-1 0 16,1 0 0,-36 0 62,1 0-78,-1 0 15,0 0 1,18 17-16,-17-17 16,-1 18-16,0-18 15,18 18 1,-17-18-16,-1 0 15,1 0 1,-1 17-16,0-17 16,1 0-1,-36 0-15,-18-17 16,-70-1-16,-141-17 16,-194-53-16,-988-212 31,1199 264-31,-158 36 15,299 0-15,18 0 16,36 18-16,-1-18 16,18 0-16,18 0 0,0 0 15,-1 0-15,19 0 16,-1 0-16,-17 18 16,17-18-16,1 0 15,-1 17-15,0-17 16,1 18-16,17 0 15,-18-18-15,0 0 16,1 0 0,17 17-16,-18-17 15,18 18 1,0 0-16,-18-18 16,18 17-16,-17-17 15,-1 0 1,18 18-1,-17-1 1,-1 1 0,-17 0-16,17-18 15,0 17-15,-17 1 16,17 0-16,-17-18 16,-18 17-16,18 1 15,0 0-15,-1-18 16,1 17-16,0 1 15,0-1 1,17 1-16,-17 0 16,17-1-16,0-17 15,-17 18-15,17-18 16,18 18-16,-17-18 16,-1 0-16,1 0 0,-1 17 15,0 1 1,1-18-16,-1 0 15,0 0 1,18 18-16,-17-18 0,-1 0 16,0 0-16,1 0 31,-1 0-31,1 0 16,-1 0-16,-17 0 15,17 0 1,0 0-1,-17 0-15,17 0 16,1 0 0,-1 0-16,1 0 62,-1 0-46,0 0-1,18-18 17,-17 0-32,-1 18 15,0 0 1,1 0-16,17-17 16,-18-1-1,0 18-15,1 0 0,-1 0 16,18-18-16,0 1 15,-18 17 1,1 0 0,-1 0-1,1 0 17,-1 0-32</inkml:trace>
</inkml:ink>
</file>

<file path=ppt/ink/ink36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8T02:56:17.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19068 6015 0,'88'0'141,"1923"141"-16,-1941-141-110,565 18 48,-370-1-63,-159-17 15,35 18 1,53 0-16,-88-18 16,-36 0-16,-17 0 15,18 17-15,-36-17 16,0 0-16,36 0 15,-36 0-15,0 18 16,1-18-16,-1 0 16,-18 0-16,36 0 15,0 17-15,0-17 16,0 18-16,-18-18 16,36 0-16,17 18 15,-35-1-15,0-17 16,0 18-16,17-18 0,-34 0 15,-1 0-15,-17 0 16,35 18-16,-36-18 16,19 0-16,-1 0 15,0 0-15,0 0 16,-17 0 0,0 0-16,17 0 0,0 0 15,0 0 1,-17 0-16,17 0 15,1 0-15,17 0 0,-36 0 16,18 0-16,36 0 16,-36 0-16,-17 0 15,17 0 1,18 0-16,-18-18 0,1 18 16,17-18-16,0 18 15,-18-17-15,35 17 16,1 0-16,-18-18 0,17 18 15,-17-18-15,18 18 16,-1 0-16,-17 0 16,0 0-16,0 0 15,0 0-15,0 0 16,-18 0-16,18 0 16,-35 0-16,17 0 0,0 0 15,1 0-15,175 0 63,-87 0-16,-54 0-1,-17 0 1</inkml:trace>
</inkml:ink>
</file>

<file path=ppt/ink/ink36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8T02:56:32.4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9102 8555 0,'53'0'187,"17"0"-187,18 0 16,-17 0-16,-18 0 16,17 0-16,-17 0 0,18 0 15,-18 0-15,0 17 16,17-17-16,1 0 16,-1 18-16,1-18 15,17 18-15,-17-1 16,34 19-16,-16-36 15,52 17-15,-35 1 16,-1 0-16,-34-1 16,17-17-16,-17 0 0,-1 0 15,-17 18-15,635 0 125,-265-54 0,177-17 0,-582 53-109,35 0-16,-36 0 0,19 0 16,-1 0-16,0 0 15,-17 0-15,17 0 16,18 0-16,-18 0 15,18 0-15,-17-17 0,16 17 16,-16-18-16,-19 18 16,19-18-16,-1 18 15,0-17-15,0 17 16,-17-18-16,35 18 0,0 0 16,-18 0-1,18 0-15,0-18 16,0 18-16,0 0 0,17 0 15,-17 0-15,0 0 16,0-17-16,0 17 16,0 0-16,0 0 0,0 0 15,0 0-15,0 0 16,-18 0-16,18 0 16,-18 0-16,18 0 15,-18 0-15,18 0 0,0 17 16,-18-17-16,18 0 15,0 0-15,-17 0 16,16 0-16,1 0 16,-17 0-16,17 0 0,-18 0 15,-17 0-15,-1 0 16,1 0-16,17 0 16,-17 0-1,-1 0-15,1 0 16,0 0-16,-1 0 15,1 0 1,0 0 15,-18 18-15,17-18 0,1 0-16,-36 0 78,-17 0-63,17 0 1,-17 0-16,0 0 16,-36 0-16,18 0 15,-17 0-15,-1 0 0,-17 0 16,17 0-16,1 0 15,-1 0 1,1 0-16,-1 0 0,1 0 16,-1 0-16,0 0 15,-17 0-15,18 0 16,-1 0-16,1 0 16,-54-18-16,54 18 15,-1 0-15,18 0 16,0 0-16,0 0 15,0 0-15,0-17 16,1 17-16,-19-18 16,18 18-16,-88-17 15,88-1-15,-53 18 16,36-18-16,-1 1 16,-17-1-16,17 18 15,1-18-15,-1 1 0,1 17 16,-354-53 62,36 88-16,18 36 17,-71 34-17,423-87-46,-35-18-16,18 0 15,-18 0-15,18 18 16,-36-18-16,18 17 16,-17 1-16,17-18 15,0 18-15,-35-18 0,17 0 16,1 0-16,-1 35 15,1-35-15,17 18 16,-18-18-16,18 0 16,-17 0-16,17 0 15,17 0-15,-16 0 0,16 0 16,19 0-16,-19 0 16,1 0-16,0 0 15,17 0 1,1 0-1,-1 0-15,0 0 16,1 0 62</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1:37.4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9137 14005 0,'35'18'234,"0"0"-234,-17-1 16,35 18-16,18 1 15,34-1-15,-87-17 16,17-1-16,1-17 15,-19 0-15,1 0 16,0 0-16,-1 0 16,1 18-1,-1-18 17,1 0 139,599-53-30,-564 53-94,-35 0-47,476-35 141,-459 17-1,-17 18-124,17 0-16,-17-18 15,-1 1 1,19 17 0,-19 0-1,1 0 1,0 0 0,-1 0-1,1 0-15,-36-35 141,-17 35-141,-36 0 15</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1:41.5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4657 14852 0,'17'0'125,"1"0"-110,0 0 16,-1 0-31,1 0 16,-1 0 15,1 0-31,35-18 16,-35 18 0,35 0-1,-18-35 1,35 17-16,1 1 15,-36-1-15,1 18 16,16 0-16,-16 0 16,-1 0-16,0-18 15,1 18 1,-19 0-16,18 0 16,18 0-16,-17 0 15,70-17-15,-54 17 16,19-18-16,-18 18 15,17-35-15,795-36 172,-848 71-172,36 0 0,-17 0 16,-19 0 0,54 0-16,-36 0 15,0 0-15,1 0 16,-19 0-16,19 0 15,-19 0 1,36 0-16,-35 0 16,17 0-16,0 0 15,-17 0 1,0 0-16,-1 0 16,18 0-16,-17 0 15,17 0 1,-17 0-16,17 0 15,1 0 1,-19 0-16,1 0 16,17 0-1,0 0-15,1 0 16,-19 0 0,1 0-1,0 0 1,-1 0-1,19 0-15,-19 0 16,107 0 172,-142 0-17,-670 141-14,670-141-142,1 0 1,-1 0-16,1 0 16,-1 0-1,-17 0 1,17 0-1,-17 0-15,-1 0 16,19 0 0,-1 0-1,1 0-15,-1 0 16,0 0-16,-17 0 16,17 0-1,1 0-15,-1 0 0,-35 18 16,35-18-1,1 0-15,-71 18 16,52-18-16,1 0 16,-18 17 31</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1:57.7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7796 15752 0,'0'0'15,"-17"-18"142,370 18-17,-230 18-124,-17-18-16,53 0 16,17 0-16,-35 0 15,-17 0-15,52 0 16,1253 0 140,-1412 0-109,19 0-31,-19 0-1,1 0-15,0 0 16,17 0-1,141-53 142,-158 53-95,-36 0-31,-176-89 16,159 72-47,-71-36 16,88 53-16,-35-18 16,-52 1-16,87 17 15,-35 0 1,-17 0-16,52 0 15,-17 0-15,-1 0 16,-1075-36 140,988 36-156,-495 53 47,160 18 109,493-71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4:51.2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18097 12153 0,'406'-17'94,"-812"34"-94,989-34 16,3738 52 124,-4197-35-108,70 0-32,123 17 31,195 1 16,-389-18-47,-52 0 15,34 0-15,54 0 16,1552 0 125,-406 0 15,-1216 0-156,-36 0 15,17 0 1,-52 0-16,70 0 16,-35 0-16,-35 0 15,105 0-15,-105 0 16,70 0-16,-18 0 16,-17 0-16,-17 0 15,-1 0-15,35 0 16,-17 0-16,18 0 0,-36 0 15,36 0 1,35 0-16,-54 0 16,37 0-16,17 0 15,1216-35 157,-651-89-16,-654 107-156,1 17 329,-141-71-314,-72 36 1</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3:45.9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14446 2381 0,'141'0'62,"-282"0"-62,423 0 47,-211 0-47,-18 0 16,0 18-16,-36-18 16,36 18-16,-17-18 15,34 52 1,-34-52-16,-1 18 15,0-18-15,0 18 16,1-18-16,17 17 16,17-17-16,-35 36 15,1-36-15,34 35 16,-17-17-16,-18-1 16,54-17-16,-19 0 15,-35 0-15,18 0 16,36 0-16,-37 0 15,407 0 32,-388 0-31,-18-17-16,-36 17 16,18 0-16,-17-18 15,0 18 1,-1 0-1,1 0 1,0 0-16,17 0 16,-35-18 156,-18 18-172,-35 0 15,53-17 1,-70 17-16,52 0 15,-88-18-15,53 0 16,36 18 0,-18 0-16,-1 0 15,19 0-15,-1 0 32,0 0-32,1 0 0,-19 0 15,19 0-15,-1 0 16,-17 0-1,-18 0 1,-141 0 31,176 0-47,-35 0 16,-35 0-1,53 0-15,0 0 16,-1 0-16,-17 0 0,18-35 15,17 35 1,-52 0-16,35 0 16,-1 0-16,19 0 15,-1 0 1,0 0-16,1 0 16,-18 0-1,17 0-15,0 0 16,1 0-16,-1 0 15,-17 0-15,17 0 16,-17 0-16,0 0 16,-1 0-16,-34 0 15,34 0-15,1-18 16,-35 18-16,17-17 16,17 17-1,19 0-15,52 0 219,0 0-203,1 0-16,16 0 15,-34 0-15,35 0 16,0 0-16,-35 0 15,17 0-15,18 0 16,-36 0 0,1 0-1,17 0-15,18 0 16,-17 0-16,-1 0 16,0 0-16,0 0 15,18 0-15,0 0 16,-35 0 15,-1 0-31,1 0 16,17 17-1,1-17-15,-1 0 16,18 0 0,17 0-16,-52 18 15,53-18-15,17 0 16,176 0 31,-193 0-47,0-18 15,-36 18-15,0-17 16,-17 17 0,-1 0-1,1 0 1,0 0 31,-1 0-32,1 0 1,0 0 0,17-35 124,0 17-124,18-53-16,-35 36 15,-1 17 1,-17 1-16</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4:00.6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5874 3387 0,'35'0'32,"0"0"-17,-17 0 1,0 0 0,17 0-1,-18 0 1,1 0-1,123 0 32,36 17 16,-124 1-63,-1-18 15,37 0-15,-19 0 16,1 0-16,17 0 16,35 0-1,-34 0-15,-19 0 16,18 0-16,1 0 16,-1 0-16,-18 0 15,-17 0-15,18 0 16,35 0-16,-36 0 15,18 0-15,1 0 16,-37 0-16,19 0 16,17 0-1,-52 0-15,105 0 16,-71 0-16,-17 0 16,35 0-16,-35 0 15,18 0-15,-1 0 0,19 0 16,-72 0-1,36 0-15,0 18 16,0-18-16,35 0 16,0 0-16,-35 0 15,53 0 1,0 0-16,0 0 0,17 0 16,54 0-1,-54 0-15,865 0 63,-900 0-63,53 0 15,-88 0-15,35 0 16,53 0-16,-17 0 16,17 0-16,35 0 15,-52 0-15,511 0 63,-618 0-48,36 0-15,18 0 16,-36 0-16,18 0 16,35 0-16,706 70 62,-688-52-46,0-18-16,-18 0 15,35 0 1,54 0-16,-54 0 16,18 0-16,53 0 15,-88 0-15,71 0 16,264 0 46,-389 0-62,37 0 16,-19 0-16,-17 0 16,0 0-16,35 0 0,-35 0 15,18 0-15,-36 0 16,18 0-16,-35 0 15,105 0 1,-88 0-16,18 0 16,18 0-16,35 0 15,-53 0-15,-1 0 16,284 0 46,-213 0-62,-70 0 16,70-18-16,1 18 0,-36-18 16,36 1-16,52 17 15,459-35 48,-476 35-16,-124 0-32,-17 0-15,17 0 125,-458 0-47</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4:02.7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4004 4445 0,'18'-18'62,"176"89"1,-177-71-48,1 0 1,17 35-16,1-35 16,16 0-16,1 18 15,0-18-15,35 0 16,1 0-16,-1 0 16,35 0-16,-17 0 15,18 0-15,-54 0 16,89 0-16,17 0 15,-52 0-15,-1 0 16,-70 0-16,88 0 16,-88 0-16,-18 0 15,18 0 1,0 0-16,-35 0 16,70 0-16,-17 0 15,634 0 48,-617 0-48,724-106 48,-724 88-48,36 1-15,-72 17 16,1-18-16,-35 18 16,35 0-16,247-35 78,-230 35-63,-34 0-15,17-53 16,-1 53-16,19 0 16,-18-18-16,0 18 15,17-17-15,-17-1 16,35 18-16,-52 0 16,-1 0-16,-17 0 15,-1 0-15,1 0 16,0 0-16,-1 0 15,1 0-15,17 0 16,-17 0 0,-1 0-16,19 0 15,-19 0-15,1 0 16,0 0 0,-1 0-1,1 0 1,17 0-1,-17 0 1,35 0-16,-18 18 16,0-18-1,18 0 1,-18 35-16,1-17 16,-19-18-1,36 0-15,-17 0 16,-19 0-1,19 17-15,-19-17 0,18 18 16,1-18 0,-54 0 109,0 0-110,1 0 1,-1 0 0</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4:25.4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16969 4233 0,'0'18'235,"-18"-18"-188,36 0 109,-1 0-140,19 0-16,-1 0 31,-18 0-16,1 0-15,0 18 16,35-18-16,-36 0 16,89 17 46,-53-17 16,-35 0-78,35 0 32,-36 0-32,18 0 15,-17 18-15,0-18 0,52 0 16,36 0-16,-18 0 15,36 18 1,-1-1-16,-35-17 16,1 0-16,-19 0 15,54 0 48,-142 0 62,-141 0-78,106 0-47,-52 0 15</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14:30.4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4075 5292 0,'17'0'93,"107"35"-77,-54 0-16,71-17 16,71 17-1,88-17-15,-106-18 16,141 0-16,-17 0 16,-1 0-16,1 0 15,-54 0-15,1 0 16,-124 0-16,35 0 15,-70-18-15,-88 0 16,17 18 0,0-17-16,-17 17 15,35 0-15,-36-35 0,1 35 16,17 0-16,36-36 16,17 36-16,-17 0 15,17-17 1,-18-1-16,54 0 15,17 18-15,35 0 16,-52-17-16,-1-1 16,54 18-16,-36-53 15,-35 53-15,52 0 16,1095-17 62,-1112 17-78,18 0 16,17 0-16,-35-18 15,71 18-15,-1-18 16,1148 1 62,-1254 17-62,1 0-1,-35 0-15,52-36 0,-34 36 16,-37 0-16,1 0 16,741 0 62,-776 0-63,52 0-15,-34 0 16,-19 0-16,36 0 16,53 0-16,723 0 78,-741 0-63,-17 0-15,17 0 16,-17 0-16,34 0 16,19 0-16,52 0 15,-52 0-15,1146 0 94,-1200 0-94,1 0 0,-36 0 16,89 0-1,-72 0-15,1 0 16,0 0-16,-17 0 15,52 0-15,-35 0 16,-18 0-16,-53 0 250,-105 0-234,105 0-16,1 0 47,-1 0-16,0 0-16,-35 0-15,36 0 16,-19 0-16,1 0 16,-35 0-16,-54 0 15,-52 18-15,17 53 16,-35-36-16,-1535 371 94,1482-354-94,36-34 0,-1 0 15,71 17-15,-653 36 94,706-71-94,-1305 35 172,-583-282 0,283 141 15,1710 106-109,195 0 16,-177 18-94,1-18 0,-1 17 16,35-17-1,-34 0-15,34 0 16,36 0-16,2311 18 109,-636-18-15,-1622 0-78,17 0-1,1482 0 79,-1552 35-94,35-35 16,71 0-16,-36 0 15,-52 0-15,846 0 79,-388 0 14,-564 0 64,-1 0-157,19 0 15,34 0 1,-17 0-16,0-17 15,-18 17-15,18 0 0,-18-18 16,1 18 31,-19 0-47,54-53 94,-1 53-47,-52-18-47,0 1 46</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9:09.8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13547 6315 0,'17'0'218,"177"0"-186,-158 0-17,-19 0 1,1 0-16,0 0 15,-1 0 1,1 0-16,-1 0 16,1 0-16,17 0 15,1 0-15,17 0 0,17 0 16,-17 0-16,18 0 16,-1-18-1,1 18-15,17 0 0,-35 0 16,-18 0-16,18 0 15,0 0-15,0-18 0,-18 18 16,0 0-16,18 0 16,-17 0-16,-1 0 15,-18 0 1,1 0-16,0 0 16,-1 0-16,1 0 15,0 0-15,-1 0 16,1 0-1,0 0 1,-1 0-16,-17 18 16,18-18-16,0 0 15,-1 0-15,-17-18 0,35 18 16,-17-17-16,17 17 16,71 0 30,-88 0-46,246 0 32,160 17 30,-371-17-62,-18 0 0,-17 0 16,-1 0-16,18 0 15,-17 0-15,0 0 16,-1 0-16,1 18 16,0-18 15,-71 0 125,0-18-156</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9:11.3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23636 6297 0,'212'18'157,"70"17"-157,-17-17 15,-71-18-15,0 0 0,-71 0 16,18 0-16,-35 0 15,-18 0-15,-17 0 16,-1 0-16,-17 0 16,0 0-16,0 0 15,212-36 32,-212 36-47,-36 0 0,36 0 16,0-17-16,0 17 15,0 0-15,0-18 16,17 18-16,-17 0 0,18 0 16,-18 0-16,0 0 15,17 0-15,-17 0 16,18 0-16,-18 0 16,-18 0-16,18 0 0,-18 0 15,18 0-15,-18 0 16,-17 0-16,35 0 15,-36 0-15,19 0 16,-19 0-16,1 0 16,17 0-16,-17 0 15,17 0 1,-17 0-16,0 0 0,-1 0 16,1 0-16,-1 0 15,1 0-15,0 0 16,-1 0-16,1 0 15,0 0-15,-1 0 32,1 0-17,0 0 1,-1 0 0,-17 18 15,-17-18 0,-19 0-15,-17 0-16</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9:14.6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9931 7285 0,'-71'0'204,"-17"0"-204,-53 0 15,17 0-15,-17-35 0,35 17 16,1 18-16,34-18 15,0 18-15,19 0 16,-1-17-16,0 17 16,17-18-16,19 18 15,-1-18-15,1 18 0,-19 0 16,19 0-16,-1 0 16,0 0-1,1 0 1,-1 0 46,36 0 126,17 18-126,-35 0-62,18-18 16</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9:22.6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11906 7338 0,'36'0'266,"16"0"-266,1 0 15,0 0-15,0 0 16,-35 0-16,35 0 16,141-18 30,-88 18 17,-71 0-63,-35-18 16,18 18-16,17 0 0,0 0 15,-17 0-15,17 0 16,0 0-16,1 0 15,-19 0-15,18 0 16,1 0-16,-1 0 16,-17 0-16,-1 0 15,19 0-15,-1 0 0,-18 0 16,1 0 0,0 0-16,-1 0 31,1 0-16,0 0 1,-18-17 0,17 17-16,-17-18 15,18 1 1,0 17-16,-1 0 16,1 0-16,0 0 15,-1 0-15,1-18 16,-1 18-16,1 0 15,0-18 1,-1 18-16,1 0 16,0 0-16,-1-17 15,1 17 1,0 0 0,-1 0 15,1 0-16,-1 0 17,1 0-17,0 0 1,-1 0 15,1 0 63,0 0 47,17 0 15,-17 0-156,34 0 15,-16 0-15,-1 0 16,0 0-16,18 0 16,-35 0-16,0 0 0,17 0 15,0 0-15,0 0 16,1 0 0,-19 0-16,19 0 15,-1 0-15,0 0 16,0 0-16,-17 0 15,17 0-15,18 0 0,0 0 16,18 0-16,-1 17 16,36-17-16,35 36 15,-17-19-15,17 1 16,1411 123 109,-1481-141-125,17 0 0,-35 0 16,17 0-16,-17 0 15,-18 0-15,18 0 16,-17 0-16,17 0 0,-18 0 15,18 0-15,-18 0 16,18 0-16,-35 0 16,34 18-16,1-18 15,0 0-15,-17 17 16,16-17-16,1 18 16,0-18-16,0 0 0,0 18 15,0-18-15,-18 0 16,-17 0-16,0 0 15,17 0-15,0 0 16,-17 0 0,17 0-16,-17 0 0,-1 0 31,19 0-31,-19 0 16,1 0-16,0-18 0,17 18 15,0-18 1,-17 18-16,17-17 15,0-1 1,-17 18-16,17 0 0,-17 0 16,0 0-1,17-18-15,0 18 0,-17 0 16,-1 0-16,1 0 16,17 0-16,-17 0 15,0 0 1,17 0-16,-18 0 15,1 0-15,0 0 16,-1 0 0,1 0 31,0 0-32</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9:25.8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14834 8237 0,'159'-17'188,"141"-36"-173,53 35-15,-36-52 16,18 70-16,-52 0 15,-54 0-15,-35 17 16,-18 1-16,-52 17 16,-36-17-16,-18-1 0,-34 1 15,17-18-15,-36 0 16,19 0-16,-19 0 16,1 0-16,0 0 15,-1 0-15,1 0 16,-1 0-1,1 0-15,17 0 16,-17 0-16,0 0 16,35 0-16,-1 0 15,1 0-15,0 0 16,406-35 62,-406 17-78,0 18 0,-18 0 16,18-17-16,-18 17 15,-17 0-15,17 0 16,0 0-16,-17 0 0,0 0 16,-1 0-1,1 0-15,0 0 16,-1 0 15,-52 0 47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4:55.1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3492 13017 0,'18'0'125,"53"0"-110,35 0-15,17 0 16,18 0-16,71 0 16,-1-52-16,-69 52 15,104 0 1,19 0-16,-18 0 16,18 0-16,-54 0 15,-70 0-15,-35 0 16,1958 0 124,-1888 0-124,1606-106 125,-1747 106-126,53 0-15,-52 0 16,17 0-16,-36 0 16,36 0-16,-18 0 15,36 0-15,-1 0 16,72 0-1,-1 0-15,-18 0 16,1-18-16,-36 18 16,-35-18-16,0 18 15,-36 0-15,1 0 16,0 0-16,17 0 0,-17 0 16,34 0-16,1 0 15,-17 0 1,17 0-16,17-17 15,-17 17-15,-18 0 16,18 0-16,18 0 16,-54 0-16,1 0 15,17 0-15,18 0 16,-35 0-16,0 0 16,34 0-1,1 0-15,-17 0 16,34 0-16,-17 0 15,-18 0-15,36 0 16,-18 0-16,17 0 16,72 0-1,-19 0-15,1464 17 157,-616 54-1,-848-71-141,-70 0-15,35 0 16,36 0 0,34 0-16,-52 0 15,0 0-15,1429 35 157,70-35-1,-1552 0-141,-18 0 1,18 0-16,-18 0 31,18 0-31,0 0 16,0 0-16,88 0 16,-106 18-16,89-18 15,-36 0-15,0 0 16,0 0-16,36 0 15,-54 0-15,1818 0 157,-865 0 30,-1006 0-171,36 0-1,-17 0 1,-1 0-16,-17 0 16,-1 0-1,36 0-15,53 0 16,-53 0 0,17 0-16,-17 0 15,0 0-15,-17 0 16,-19 0-16,1 0 15,-1 0 32,1 0-31,0 0-16,-1 0 16,1 0-16,17 0 15,1 0 1,-19 0 31,1 0-47,0 0 15,17 0 1,-18 0-16,1 0 16,0 0-1,-1 0 1,1 0-1,17 0-15,18 0 16,18 0-16,-36 0 16,53 0-16,-17 0 15,-54 0-15,1 0 16,0 0-16</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6:15.3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5221 14429 0</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6:15.8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5221 14429 0</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6:16.0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5221 14429 0</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6:16.4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5221 14429 0,'476'-106'296,"248"-53"-296,52 0 16,-159 89-16,-53-1 16,-140 1-16,-89 34 15,-18 19-15,-52-19 16,-36 19-16,-70 17 0,17-53 16,-70 35-16,35-35 15</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6:16.8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10530 13564 0</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6:17.0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10530 13564 0</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6:18.4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10530 13564 0</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6:18.6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10530 13564 0</inkml:trace>
</inkml:ink>
</file>

<file path=ppt/ink/ink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26:18.8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10530 13564 0</inkml:trace>
</inkml:ink>
</file>

<file path=ppt/ink/ink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2:47.8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4392 8520 0,'18'0'187,"17"0"-187,36 0 16,-19 0-16,-16 0 15,17 0-15,0 0 16,-1 0-16,19 0 16,-18 0-16,18 0 15,-36 0 1,53 0-16,-17 0 16,-19 0-16,37 0 15,-54 0-15,18 0 16,0 0-16,0 0 15,0 0-15,88 0 16,-88 0-16,17 0 16,18 0-16,36 0 15,-71 0-15,0 0 16,70 0-16,-88 0 16,18 0-1,0 0-15,-17 0 16,34 0-16,1 0 15,-1 0-15,-17 0 16,71 0-16,-71 0 16,-1 0-16,1 0 15,653 35 63,-583-35-78,-70 0 0,35 0 16,71 0 0,53 35-16,-124-17 15,36-18-15,-36 17 16,71-17-16,-36 0 16,0 36-1,19-36-15,-72 17 0,936 89 78,-918-106-78,123 0 16,-34 18-16,-36-18 16,18 17-16,917 19 62,-935-36-46,-18 0-16,-35 0 15,54 0 1,-19 0-16,-70 0 16,141 0-1,-106 0-15,0 0 16,71 0-16,-35 0 15,-72 0 1,72 0-16,-18 0 0,1393-88 141,-1393 70-141,-18 18 15,0 0-15,-35 0 16,-18 0-16,18 0 16,0-18-16,18 18 15,-53 0-15,34 0 16,-16 0-1,-1 0-15,18-17 16,17 17-16,-34 0 0,34 0 16,-17 0-1,-18 0-15,36 0 16,-18-18-16,600 18 62,-583 0-46,54 0 0,-71 0-16,17 0 15,1 0-15,17 0 16,35 0-16,-34 0 16,-37 0-16,72 0 15,-71 0-15,0 0 16,53 0-16,-36 0 15,-17 0 1,600-71 47,-495 71-48,-105 0-15,0 0 16,35-17-16,18 17 15,406-36 48,-442 36-63,19-17 16,-37 17-16,-16 0 15,34-18-15,-17 18 16,0 0-1,0-17-15,18 17 16,34 0-16,-34 0 16,0 0-16,-1 0 15,18 0-15,-35 0 16,0 0-16,-18 0 16,54 0-16,-54 0 15,18 0-15,988 0 78,-953 0-78,-35 0 16,0 0-16,17 0 16,18 0-16,-35 0 15,35 0 1,-35 0-16,36 0 15,-37 0-15,37 0 16,-54 0-16,0 0 16,-17 0-1,-1 0 1,1 0 0,0 0 30,-1 0-46,1 0 16,35 0 15,-35 0 63,17 0-94,-18 0 31,1 0-31,0-18 16,-1 18 15,1-18-15,0 18-16,35 0 31,-36 0-31,1 0 16,0 0-16,-1-17 15,18 17-15,-17 0 16,0 0-16,-1 0 16,1 0-1,0 0 16,17 0-15,-17 0 0,-1 0-16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4:59.5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7655 14852 0,'18'0'109,"0"0"-93,-1 0-1,18 0-15,18 0 16,18 18 0,-18-18-16,35 0 0,53 0 15,18 35 1,2840 35 140,-2858-70-140,-18 0-1,71 0-15,-123 0 16,-1 0-16,54 0 16,-71 0-16,35 0 15,35 0-15,-52 0 16,-1 0-16,-17 0 16,36 0-16,1251-105 187,-158-19-15,-1094 124-172,-35 0 16,-18 0-16,18 0 15,53 0-15,0 0 16,-18 0-16,53 0 15,-53 0-15,36 0 16,-1 0 0,-35 0-16,1 0 15,34 0-15,1 0 16,-54 0-16,-17 0 16,123 0-16,-123 0 15,0 0-15,0 0 16,0 0-16,0 0 15,-18 0 1,-17 0 0,0 0-16,-1 0 15,1 0 1,35 0-16,0 0 16,35 0-16,-18 0 15,1 0-15,-36 0 16,18 0-1,0 0-15,-35 0 16,-1 0-16,1342 0 172,-1324 0-156,18 0-16,0 0 15,17 0-15,36 0 16,-53 0-1,35 0-15,-17 0 16,-1 0 0,-34 0-16,34 0 15,1 0-15,-36 0 16,18 0-16,17 0 16,36 0-16,864 0 187,-899 0-187,829-70 188,-742 70-1,-122-18-171,-19 18-16,1 0 15,0 0 1,-1 0-16,36 0 16,18 0-1,-36 0-15,35 0 16,-17 0-16,-35 0 0,0 0 15,-1 0-15,19 0 16,17 0 187,-688 18 0,617-18-187,0 0-16,1 0 16,-1 0-16,0 0 15,1 0 1,-1 0-16,-35 0 187,18 0-187,-53 0 16,-89 0 0,89 0-16,-35 0 15,-54 0-15,-423 17 188</inkml:trace>
</inkml:ink>
</file>

<file path=ppt/ink/ink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3:03.2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3881 12224 0,'35'0'31,"670"70"79,-634-52-95,52 17-15,1 0 16,-1-17-16,1 35 16,1534 388 93,-1588-423-109,1-1 16,52 19-1,1-36-15,-54 0 16,1 0-16,-36 0 0,18 35 15,0-35 1,-18 0-16,1 0 16,34 0-16,-34 0 15,16 0-15,1 0 16,-17 0-16,87 0 16,-70 0-16,35 0 15,36 0-15,-54-18 16,1 1-16,-1 17 15,36-36-15,0 19 16,-18-1 0,-17-17-16,-1 17 0,1 0 15,35-17-15,-36 35 16,-17-17 0,0-19-16,0 36 15,0-35-15,-35 35 16,17-18-16,35 1 15,-52 17-15,53-18 16,-36 0-16,864-299 141,-881 299-141,53 18 15,-54 0 1,1 0-16,17-35 16,18 17-16,-18 18 15,-35-17-15,71 17 16,-53 0-16,87-36 31,-69 36-31,775-88 156,494 18-46,177 17-1,-1394 53-109,-35 0 16,0 0-16,0 0 15,18-35-15,-36 35 16,53 0 0,0 0-16,-52 0 0,16 0 15,1 0 1,0 0-16,35 0 15,1 0-15,-36 0 16,52 0-16,-16 0 16,-36 0-16,35 0 15,-53 0-15,53 0 16,-35 0 0,0 0-16,0 0 0,847 0 109,-812 0-93,-53 0-16,36 0 15,-1 0-15,-35 0 16,54 0-16,-19 0 15,1 0 1,-18 0-16,0 0 0,-1 0 16,1 0-16,-17 0 15,17 0 1,1023 70 109,-1024-70-109,1 0-16,36 18 15,-37-1-15,-34-17 16,53 36-1,-36-36-15,35 0 0,-34 0 16,17 0 0,17 0-16,18 0 15,-52 17-15,34-17 16,-17 0-16,-35 0 16,35 0-16,35 18 15,-70-18 1,70 0-1,-71 0 1,583 18 93,141-1 1,-670-17-95,70 0-15,-53 0 16,0 0-16,35 0 16,-87 0-16,-1 0 15,0 0-15,1 0 16,-1 0-16,18 0 16,-36 0-1,19 0-15,-1 0 16,0 0-1,-17 0-15,35 0 16,0 0-16,-18 0 16,18 0-16,-35 0 15,34 0-15,37 0 16,-36 0-16,17 0 16,689 0 93,-706 0-109,899 0 141,389 0-1,-1288 0-140,158 0 47,689 0 62,-71 0 1,-741 0-110,300 0 47,-264 0-47,-36 0 0,0 0 15,0 0-15,0 0 16,36 0-16,-71 0 16,70 0-16,1 0 15,-36 0-15,88 0 16,-52 0-16,17 0 15,18 0 1,-18 0-16,-18 0 16,406 0 93,-493 0-46,-19 0-48,1 0-15,-1 0 16,1 0-1,0 0 1,-1 0 0,36 0-1,-35 0-15,17 0 16,36 0-16,35 18 16,-18-18-16,-18 0 15,-17 17-15,230 36 110,-301-53 61</inkml:trace>
</inkml:ink>
</file>

<file path=ppt/ink/ink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3:08.9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4304 13458 0,'0'-17'0,"-18"17"47,1 0 47,52 0-1,0 0-93,53-18 16,-35 18-16,-17 0 16,16 0-16,37 0 15,-1 0-15,35-17 16,-52 17-16,52-36 15,-34 36 1,-1-17-16,35 17 16,-70 0-16,35 0 15,-52 0-15,17 0 16,-36 0-16,36 0 16,-18 0-16,1 0 31,-1 0-16,0 0-15,-17 0 16,52 0-16,-17 0 16,-35 0-16,35 0 15,0 0-15,-36-18 16,54 18-16,-36 0 16,1 0-16,34-18 15,-17 18-15,18 0 16,-54 0-1,36 0-15,35 0 16,-52 0 0,16 0-16,672-105 125,-654 87-125,54-17 15,-36 17-15,18 0 16,17 1-16,-88-1 16,18 18-1,-17 0-15,-19 0 0,36 0 16,-17 0-16,-19 0 15,18 0-15,18 0 16,71 0-16,-36 0 16,35 0-16,1 0 15,-18 0 1,-18 0-16,18 0 16,0 0-16,-53 0 15,-1 0-15,-16 0 16,17 0-16,35 0 15,-35 0-15,35 0 16,0 0-16,1076 53 125,-1058-18-125,1605 265 125,-1623-282-109,18-1-16,-18 1 15,36-18-15,35 35 16,758 53 109,-847-88-109,1 0-16,-53 0 15,34 0-15,1 0 16,36 0-16,-54 0 15,35 0 1,-17 0-16,36 0 0,-54 0 16,18-17-16,17-1 15,-52 18 1,17-35-16,53 35 16,-35 0-16,0-18 0,-17 18 15,34-17 1,-17 17-16,35 0 15,-35 0-15,-18-18 16,18 18-16,0-18 16,-35 1-16,17 17 15,-17 0-15,-1 0 16,19 0-16,-19 0 16,36-18-16,0 18 15,-18 0-15,18-35 16,-17 35-1,-19 0 173,-52 0-126,0 0-62,-53 0 0,52 0 16,-52 0-16,0 0 16,-36 0-16,1 0 15,35 0-15,-36 0 16,1 0 0,35 0-16,-1 0 15,19 0-15,-18 0 16,35 0-16,-35 0 15,35 0-15,0 0 16,17 0-16,1 0 16,0 0-16,0 0 15,17 0-15,-17 0 16,-1 0 0,19 0-16,-1 0 15,-35 0-15,-970-18 125,917 18-125,-52-53 16,-1 36-16,106 17 15,-18 0-15,-17 0 16,70 0 0,1 0-16,-36 0 15,18 0-15,17 0 0,-17 0 16,17 0 0,71-18 62,-18 18-63,18-18-15,88 1 16,-52 17-16,69-71 16,19 71-16,-19-17 15,72 17 1,-54 0-16,0 0 15,-34 0-15,34 0 16,1994-71 93,-2047 71-93,195 0 125,-1394 0-16,899 0-110,36 0-15,-35 0 16,-1 0-16,54 0 16,-54 0-1,36 0-15,18 0 0,-54 0 16,-34 0-16,70 0 15,-18 18-15,-17-18 16,52 0-16,-158 35 47,194-35-47,35 0 16,-35 0-16,-1 18 15,19 17-15,-54-18 0,54-17 16,-36 53-1,-53-35-15,89 0 16,-19 17-16,-52 35 16,0-52-16,-18 53 15,1-36-15,-5451 318 141,5009-353-141,229 0 16,1 0-16,52 0 15,36 0-15,-1605-194 141,1869 176-126,1 18 17,34 0 30,54-18-62,-18 18 16,0 0-16,-18 0 15,35 0-15,1 0 16,-18-17 0,-35 17-16,-1 0 15,36 0-15,370 0 110,-405 0-110,17 0 31,283-53 16,193-124 0,759-17 109,-776 124 0,-476 70-62</inkml:trace>
</inkml:ink>
</file>

<file path=ppt/ink/ink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4:42.7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20743 5186 0,'0'0'31,"18"0"63,352 0-31,-281 0-48,34 0-15,53 0 0,36 0 16,-36 0-1,19 0-15,-37 0 16,-34 0-16,17 0 16,-88 0-16,35 0 15,0 0-15,-53 0 16,18 0-16,-17 0 16,-1 0-16,-17 0 15,34 0-15,-34 0 16,17 0-16,1 0 31,-19 0-31,1 0 16,0 0-1,-1 0 1,1 0-16,-1 0 16,1 0-16,0 0 31,-36 0 188,-17 0-219,-18 17 15,0 19-15,18-1 16,-1-35-16,-16 0 15,16 0-15,19 0 16,-1 0-16,-17 0 16,-1 0-16,19 0 15,-18 0-15,-18 0 16,35 0-16,-35 0 16,18 0-1,-18 0-15,-18 0 16,-17 18-16,70-18 15,-17 0-15,-18 17 16,18-17-16,-53 18 16,35 0-16,18 17 15,-36-35-15,0 17 16,1 19-16,17-36 16,-35 35-16,35-35 15,-35 18-15,35-18 16,35 0-1,-17 0-15,17 0 16,-17 0-16,0 0 16,17 0-16,-17 0 15,17 0-15,0 0 16,-17 0 0,18 0-1,-19 0-15,19 0 16,-1 0-1,0 0 17,1 0-1,-19 0-31,19 0 16,-1 0-16,1 0 15</inkml:trace>
</inkml:ink>
</file>

<file path=ppt/ink/ink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4:55.3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9013 8661 0,'18'0'31,"17"0"-15,-17 0-16,0 0 15,17 0-15,18 0 16,-18 0 0,36 0-1,-54 0-15,36 0 16,0 0-16,-18 0 16,71 17-16,-53-17 15,18 0-15,-18 0 16,52 0-1,-52 0-15,0 0 16,0 0-16,0 0 16,35 0-16,-17-17 15,-1 17-15,-34 0 16,17 0-16,564-71 78,-529 71-62,0 0-16,1 0 15,-1 0-15,-18 0 16,1-18-16,-18 18 16,88 0-16,-71-17 15,1 17-15,17 0 16,-52-18-1,34 18-15,-35 0 0,-17 0 16,35 0-16,17 0 16,1 0-1,-18 0-15,17 0 16,1 0-16,-18 0 16,18 0-16,-1 0 15,36 0-15,-36 0 16,19 0-1,34 0-15,-35 0 0,477 0 94,-548 0-94,36 0 16,71 0-1,-54 0-15,-17 0 0,35 0 16,1 0-16,16 0 16,19 18-1,-18-18-15,0 35 16,17-17-16,-70-1 16,53-17-16,370 53 93,-423-35-93,0 17 0,-18-17 16,53 0 0,18-18-16,-18 35 15,-52-35-15,52 17 16,-18-17-16,142 53 15,-35-17 1,-54-19-16,0 1 16,1-18-1,-36 0-15,177 18 94</inkml:trace>
</inkml:ink>
</file>

<file path=ppt/ink/ink6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4:58.1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18362 8767 0,'0'0'0,"18"0"31,-1 0-31,1 0 16,0 0-16,17 0 15,0 0-15,0 0 16,-17 0-1,0 0 1,35 0-16,0 0 16,-1 17-1,-16-17-15,34 0 16,1 0-16,-36 0 16,53 0-16,36 0 15,-36 0-15,-17 0 16,17 0-16,35 0 15,-35 0-15,1 0 16,-36 0-16,52 0 16,-16 0-16,16 18 15,-16-18-15,-19 0 16,18 0 0,-35 0-16,18 0 15,-18 17-15,0-17 16,35 18-16,0-18 15,-17 0-15,-36 0 16,53 0-16,0 0 16,-17 0-16,282 0 62,-300 0-62,-1 0 16,1 0-16,-17 0 15,34 0-15,-35 0 16,18 0-16,53-35 16,-18 35-16,1-18 15,-36 18-15,52 0 16,19-17 0,35 17-16,758-71 93,-811 0-93,-71 71 16,35 0-16,19-17 16,722-71 62,-670 88-63,-88 0-15,53-18 16,-36 18-16,19 0 16,-19 0-16,18 0 15,1 0-15,34 0 16,1 0-1,-19 0-15,-34 0 0,70 0 16,-17 0-16,-1-35 16,-52 35-16,1234-18 93,-1217 18-77,35 0-16,-34 0 16,-19 0-16,-34 0 15,16 0 1,19 0-16,0 0 16,17 0-16,0 0 0,318 0 156,-389 0 78,-1516 318-93,1358-318-141,88 0 15,18 0-15,-18 0 16,35 0 0,-17 0-16,0 0 15,17 0-15,-17 0 16,17 0 0,0 0-16,-17 17 15,-18-17-15,0 0 16,0 0-16,18 0 15,17 0-15,-35 0 16,1 0-16,-1 0 16,-36 0-1,37 0 1,-1995-141 78,1465 141-1,565 18-93,-1-18 16,0 0 0,1 0-16,-18 0 15,17 0-15,0 0 16,1 0 0,-1 0-1,-17 0-15,17 0 0,0 0 16,-17 0-16,0 0 15,17 0-15,-35 35 16,-17-17 0,17-1-16,35 1 15,-17 0-15,-18-1 16,18 1-16,-1-18 16,-34 17-16,17-17 15,35 0-15,-17 0 16,0 0-16,-89 36 15,-70-36 64</inkml:trace>
</inkml:ink>
</file>

<file path=ppt/ink/ink6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5:41.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23689 10037 0,'18'-18'47,"17"18"-32,-17 0-15,-1 0 31,1 0-31,17 0 16,18 0 0,-18 0-16,54 0 0,34 0 15,-17 0 1,0 0-16,-1 0 16,-16 18-16,34-18 15,-35 0-15,1 0 16,-1 0-16,35 0 15,-35 0-15,36 0 16,-1 0-16,-34 0 16,-1 0-1,0 0-15,-35 0 16,35 0-16,-17 0 16,17 0-16,0 0 15,18 0-15,17 0 16,36 0-16,17 0 15,1571 0 79,-1677 0-78,18-18-16,1 18 15,-36 0 1,-1-18-16,1 1 0,0 17 16,53-36-16,-71 36 15,1 0 1,34-17-16,-52 17 16,35-18-16,35 18 15,-17 0-15,17-18 16,0 18-16,53 0 15,2064-247 126,-2223 247 187,-70 18-328,-282 229 110,211-212-64,88-35-46,-334 124 47,105 17-15,265-141-17,-36 18-15,18-1 16,35-17-16,1 0 15,-19 0 298,-105 0-297,-35 0-16,-177 0 15,-247 0-15</inkml:trace>
</inkml:ink>
</file>

<file path=ppt/ink/ink6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5:43.6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3916 11077 0,'17'0'141,"36"0"-126,36 0-15,16 0 16,107 0-16,-53 0 16,35 0-16,-18 0 15,-17 0-15,70-17 16,-17-36-1,-36 35-15,36-17 0,-53-1 16,-36 1-16,54 35 16,1569-70 93,-1623 52-109,71 0 16,-35 18-16,70-17 15,-105-19 1,-1 36-16,1-35 16,-54 35-16,1 0 15,-36 0-15,53 0 16,1112 0 93,-1059 0-109,-18 18 16,-17 17-16,-18-35 0,36 0 15,-53 18 1,123-18-16,-71 0 16,36 0-16,-106 0 15,35 0 1,71 0-16,-106 0 0,17 0 16,1 0-16,17 0 15,-35 0 1,-36 0-16,54 0 15,0 0-15,-19 0 0,-16 0 16,17 0 0,17 17-16,-52-17 15,52 0-15,19 0 16,-37 18-16,19 17 16,-53-35-16,105 18 15,-70-18-15,0 0 16,35 18 124,-17 34 17,-89-52-17</inkml:trace>
</inkml:ink>
</file>

<file path=ppt/ink/ink6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5:47.8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20832 12259 0,'35'0'94,"18"0"-94,17-18 16,54-17-16,-1 17 15,71 18-15,-53-35 16,53 18-16,0-19 15,36 36-15,-54 0 16,53-17 0,-17 17-16,0 0 15,-18 0-15,53 0 16,-71 0-16,18-18 16,177 18 15,-319 0-16,-16 0-15,17 0 16,0 0-16,-18 0 16,18 0-16,17 0 15,19 0-15,-1 0 16,0 0-16,35 0 16,-34 0-1,-1 0-15,0 0 0,0 0 16,18 0-16,-53 0 15,88 0 1,1799 0 93,-1816 0-93,-71 0-16,70 0 16,-70 0-1,71 0-15,-89 0 16,35 0-16,-17 0 0,35 0 16,-17 0-1,0 0 1,-18 0-16,35 0 15,194 0 17,-212 0-32,-17 0 15,36 0-15,16 0 16,-69 0 0,17 0-16,0 0 15,-18 0-15,18 0 0,-36 0 16,1 0-1,35 0-15,-18 0 16,18 0-16,35 0 16,-35 0-16,-17 0 15,34 0-15,-35 0 16,36 18-16,-53-18 47,-1 0-16</inkml:trace>
</inkml:ink>
</file>

<file path=ppt/ink/ink6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6:02.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15046 13511 0,'35'0'63,"-17"-53"-63,0 53 15,-1-17-15,1 17 16,-1 0-16,1 0 16,35 0-1,-35-18-15,-1 18 16,54 0-16,-1 0 0,1 0 15,52 0-15,-52 0 16,17 0-16,-17 0 16,35 0-16,-54 0 15,54 0-15,18 18 16,-54-18 0,19 0-16,-1 0 15,35 0-15,706 35 141,-794-17-141,18-18 15,-35 0-15,35 0 0,0 17 16,53 1 0,-36 0-16,-17-18 15,71 0-15,-71 0 0,776 88 141,-794-88-125,0 0-16,18 17 15,-18-17-15,54 0 16,-54 18-16,35-18 15,19 18-15,34-18 16,-35 0-16,36 17 16,-1-17-16,18 0 15,-70 0-15,52 0 16,-52 0-16,141 0 16,-177 0-1,88 0 1,953 0 109,-1005 0-125,-36 0 15,53 0 1,-17 0-16,-1 0 16,-34 0-16,52 0 15,-18 0-15,1 0 16,0 0-16,17 0 16,-53 0-16,36 0 15,-1 0-15,-17 0 16,35 0-16,36 0 15,-71 0-15,52 0 16,-52-17-16,18-1 16,-1 18-1,36-53-15,-53 53 0,0-17 16,18-1-16,35 18 16,-36-18-1,18 18-15,18-17 16,2028-177 140,-2028 176-156,0 18 16,1288-71 140,546 54 0,-1887 17-140,17 0-16,989 53 140,-336 17 1,-706-52-125,-17 17 187,-35-35-188,-265 88 32,212-70-47,-3757 176 141,3774-194-125,36 0-16,-18 0 15,0 0-15,18 0 16,-89 0-16,72 0 15,-37 0-15,19 0 16,-18 0-16,-36 0 16,-864 0 109,971 0-110,-19 0 1,19 0-16,-18 0 94,17 0-94,-35-35 0,0 17 15,-35-17-15,17 17 16,-52 1-16,-1-1 16,-17 18-1,-18 0-15</inkml:trace>
</inkml:ink>
</file>

<file path=ppt/ink/ink6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6:04.4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3739 14499 0,'53'0'63,"-106"0"-63,142 0 15,3068-53 126,-2963 53-126,53 0-15,18 0 16,-36 0-16,3016-264 141,-3121 264-126,17 0-15,-53 0 16,0 0-16,36 0 16,-1 0-16,54 0 15,-36 0-15,1199 0 141,-1304 0-126,34 0 1,-17 0-16,-35 0 16,17 0-16,-17 0 15,52 0-15,-34 0 16,52 0-16,0 0 16,18 17-16,17 19 15,-52-19-15,-18-17 16,17 35-16,36-35 15,-53 0-15,18 53 16,-36-53-16,18 0 16,17 18-1,-34-18 1,-1 0 125,-1693 18 15,1393-18-156,36 0 15,17-36-15,1 1 16,52 17-16,-265-34 156,354 34-156,17 18 16,0-35-16,0 17 16,-17 0-16,34 1 15,-17 17 1,36 0 93,-1 17-78,1 1-31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5:15.4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7461 6473 0,'0'-17'94,"36"-18"-78,-1 35-16,-18-18 15,36 0-15,18 18 16,-1-35-1,19 35-15,69-18 16,19-17-16,17 35 16,53 0-16,-71-18 15,89 18-15,105-17 0,18-54 16,71 18-16,-18 0 16,-36-17-1,-34 52-15,-107 18 16,1-35-16,-177 35 15,-35 0-15,53 0 63,-18 0 15,-70 0-15,-406 70 93,335-52-141,-53-18-15,71 18 16,-36-18 0,1 0-16,-36 17 15,18-17-15,-159 18 16,88 35-16,-53-35 16,89-18-1,-406 0 48,458 0-63,53 0 15,-17 0-15,0 0 16,-18 0 0,18 0-16,-1 0 15,1 0-15,-18 0 16,-35 0-16,17 0 0,36 0 15,-18 0-15,18 17 16,17-17 0,-35 0-1,1 0 1,16 0-16,-34 18 16,52-18-1,0 0-15,1 0 16,-19 18 62,54 17-78,53 53 16,35-35-16,88 0 15,70 53 1,-52-89-16,88 1 15,70 35-15,1535 0 63,-1887-53-47,-1 17-16,1-17 109,35 0-31,-35 0 16,-1 0-79,-17-17-15,53-1 16,-18 18-16,-17-18 16,17-17-16,-17 35 15,0-17-15,-1-1 16,1 0 0,-1 1 62,-17-1-47,-52 0 63,16 18-79,1-17-15,17-1 16,-35 18-16,-17 0 16,-18-35-16,17 17 15,-17 1 1,-88-19-1,87 19-15,54 17 16,0 0 0,17 0-1,-17 0-15,17 0 32</inkml:trace>
</inkml:ink>
</file>

<file path=ppt/ink/ink7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7:28.7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17992 2311 0,'0'17'63,"17"1"-63,1-18 15,17 35 1,18-35-16,-18 0 16,1 36-16,-19-36 15,36 35-15,-35-35 16,17 0-16,-17 0 16,35 17-16,-36-17 15,19 0-15,-1 0 16,-17 0-16,-1 0 15,1 0 1,35 0-16,17 0 16,1 0-16,52 0 15,89 0-15,-89 0 16,54-17-16,-18-1 16,-36 1-16,53-36 15,-52 53-15,-54 0 16,19-18-16,-19 18 15,-17-18-15,0 18 16,18 0-16,-54 0 16,36 0-1,-18 0-15,18 0 16,0 0-16,18 0 16,-54 0-16,36 0 15,-17 0-15,-19 0 16,36 0-16,-17 0 15,16 0-15,-16 0 16,-19 0-16,19 0 16,-1 0-16,18 0 15,35 0-15,-35 0 16,35 0-16,-53 0 16,36 0-1,-18 0-15,-18 0 16,18 0-16,-35 0 15,17 0-15,18 0 16,0 0-16,-36 0 16,36 0-16,18 0 15,-36 0-15,36 0 16,-18 0-16,-18 0 16,36 0-16,17 0 15,-18 0-15,1 0 16,-36 0-16,18 0 15,18 0-15,-36 0 16,18 0 0,0 0-16,-18 0 15,88 0-15,-87 0 16,34 0-16,1 0 16,17 0-16,-53 0 15,1 0-15,16 0 16,-16 0-16,-1 0 15,18 0-15,-18 0 16,-17 0 0,0 0-1,-1 0 1,18-17 171</inkml:trace>
</inkml:ink>
</file>

<file path=ppt/ink/ink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7:32.7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3263 3351 0,'0'0'0,"18"0"0,-1 0 31,1 0 16,0 0-47,-1 0 31,36 0-31,0 0 16,35 0-16,-17 36 15,0-36-15,34 35 16,54-17-16,-35-1 16,52 36-1,-53-53-15,1 18 16,35-1-16,-71 1 16,0-18-16,0 0 15,18 18-15,-71-18 16,18 0-16,-17 0 15,-1 17-15,0-17 16,0 0-16,1 0 16,-1 0-16,0 0 15,0 0-15,18 0 16,-35 0 0,0 0-16,17 0 0,0 0 15,18 0 1,-35 0-16,70 0 15,-35 0-15,35 18 16,0-18-16,36 0 16,-1 0-16,18 18 15,-70-18-15,52 0 16,-70 0-16,35 0 16,1 0-16,-36 0 15,17 0-15,36 0 16,-18 0-16,-17 0 15,17 0 1,-35 0-16,-18 0 16,18 0-16,-18 0 15,18 0 1,-17 0-16,-19 0 16,36 0-16,0 0 15,70 0-15,71 0 16,-17 0-16,87-18 15,-52-17-15,211 17 63,-475 18 62,-266-18-63,18 18-15,230-35-47,-19 35 16,-34 0-16,35-18 16,0 18-16,52 0 15,-34-17-15,-1 17 16,36 0-16,-18-18 15,0 1-15,-53-1 16,36 0-16,17-17 16,-88 17-1,70 1-15,-17-19 16,35 36-16,-53-35 16,18 0-16,53 17 15,-36 18-15,-17-53 16,17 53-16,1-17 15,-18-1-15,-71 0 16,35 18-16,36 0 16,-53 0-16,18 0 15,-89 0 1,18 0-16,-53 0 16,106 0-16,-71 0 15,124 0-15,-124 0 16,71 0-16,18 0 15,-1 0-15,71 0 16,0 0-16,18 0 16,0 0-1</inkml:trace>
</inkml:ink>
</file>

<file path=ppt/ink/ink7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8:23.8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4886 2575 0,'35'0'125,"-17"0"-125,70 0 16,-17 0-16,34 0 15,19 0 1,-36 0-16,0 0 0,71 0 16,-71 0-1,53 0-15,18 0 16,-18 0-16,18-53 16,0 36-16,-71-1 15,-35 18-15,17 0 16,-52 0-16,17-18 15,-17 18-15,0 0 32,-1 0-17,1 0 48,17 0-48,0 0 1,-17 0 0,0 0-1,-1 0 1,19 18-16,-19 0 16,1-18-1,0 17-15,17 1 16,-18-18-16,36 0 15,-53 18 1,36-1 15,-19-17-15,1 0 0,0 0-1,-1 0-15,1 0 31,-1 0-15,1 36-16,0-36 31,17 17-15,-17-17 0,-1 0-16,1 0 15,-18 18 1,18-18-16,-1 0 15,1 0-15,0 0 16,-1 0-16,1 0 16</inkml:trace>
</inkml:ink>
</file>

<file path=ppt/ink/ink7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8:27.2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9754 5133 0,'18'0'94,"0"18"-78,17-18-16,0 0 15,-17 0-15,70 0 16,-35 0-16,35 17 16,0-17-16,53 0 15,18 0-15,18 0 16,-1 0-16,0 0 15,-52 0 1,17 0-16,18 0 16,-106 0-16,-1 0 0,-16 0 15,17 0 1,-18 0-16,0 0 16,-17 0-16,35 0 15,-36 0-15,36 0 16,18 0-16,-53 0 15,34 0-15,1 0 16,-35 0 0,35 0-16,-18 0 15,-17 0-15,-1 0 0,1 0 16,0 0 0,17 0-16,0 0 15,18 0 1,0 0-16,-18 0 15,36 0-15,-36 0 16,36 0-16,17 0 16,-17 0-16,-1 0 15,-17 0-15,35 0 16,-35 0-16,0 0 16,-18 0-1,18 0-15,35 0 0,-35 0 16,-17 0-1,34 0-15,-17 0 16,-35 0-16,35 0 16,0 0-16,-18 0 15,18 0-15,53 0 16,-53 0-16,-1 0 16,1 0-16,0 0 15,0 0-15,0 0 16,0 0-16,-18 0 15,-17 0 1,17 0-16,-17 0 16,17 0-16,-17 0 0,-1 0 31,1 0-31</inkml:trace>
</inkml:ink>
</file>

<file path=ppt/ink/ink7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8:30.9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18503 5062 0,'35'-17'110,"-17"17"-110,35 0 15,-18 0-15,1 17 16,52-17-16,0 0 16,-17 0-16,-36 18 15,71-18-15,-36 0 16,1 0 0,-18 0-16,0 0 15,17 0-15,-17 0 16,-35 0-16,17 0 15,-17 0-15,-1 0 16,19 0-16,-1 18 16,-18-18-16,19 0 15,-1 0 1,0 0 0,-17 0-16,0 0 15,70 0 1,-35 0-16,35 0 15,-18 0-15,19 0 0,-1 0 16,-35 0 0,0-18-16,0 18 15,17-18-15,-17 18 16,-18-17-16,1 17 16,16 0-16,19-36 15,-53 19-15,17-1 16,-17 18-16,-1 0 15,19-17-15,-19-1 16,1 18 0,17 0-1,0 0 1,1 0 0,-19 0-16,19 0 15,-19 0-15,1-18 16,-1 18-16,36 0 15,0 0 1,-35 0-16,35 0 16,-36 0-16,1 0 15,0 0-15,-1 0 16,142 0 156</inkml:trace>
</inkml:ink>
</file>

<file path=ppt/ink/ink7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8:32.4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27058 5274 0,'53'0'187,"53"0"-171,35 0-16,53-53 15,-71 53-15,19-18 16,16-17-16,-52-18 16,-18 18-16,71 0 15,-88 17-15,52-35 16,36-17-16,-53 34 16,17 1-16,1 17 15,-54 1 1,-35-19-16,18 19 15,-17 17-15,17-18 16,-36 18-16,1-17 16,-1 17-1,1 0 1,0 0-16,-1 0 16,1 0-1,0 0 1,-1 0-1,89 0 142</inkml:trace>
</inkml:ink>
</file>

<file path=ppt/ink/ink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9:07.4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6950 11695 0,'53'0'109,"17"0"-93,54 52-16,-1-16 15,71-19-15,-53-17 16,71 53-16,-36-35 16,54-18-16,-36 71 15,35-36-15,-17-18 16,52 1-16,-17 17 15,18-35-15,17 36 16,-17-1 0,-89-35-16,89 0 15,34 0-15,-34 0 16,17 0-16,-35 0 16,-53 0-16,-35 0 15,-53 0-15,17 0 16,-35 0-1,-17 0-15,-18 0 0,0-18 16,-36 18-16,19 0 16,-19-17-1,89-1-15,-53 0 16,35-35-16,0 36 16,-17-1-1,-36 1-15,-17-1 31,0 18-31,-1 0 0,1 0 16,17-18 0,-35-17-1,0 17 79,-53 1-78,0-1-16,-17-17 15,17 35 1,-35-88-16,35 88 16,-159 0-16,142 0 15,-160 0-15,19 0 16,-72 0-1,-105 35-15,106 0 16,-53 18-16,35 18 16,35-36-16,107-17 15,-19-18-15,124 0 16,-17 17-16,35-17 16,-1 0-16,1 0 15,0 0 1,17 0-16,-35 0 15,0 0-15,-17 0 16,34 0 0,-16 0-16,34 0 15,-17 0-15,-1-35 16,-17 35-16,0-18 16,1 1-1,16 17-15,1-18 16,17 18-16,-17-18 15,-35 18-15,34-17 16,-17 17-16,-17 0 16,-1 0-16,-17 0 15,35 0-15,18 0 16,-18 0-16,18 0 16,-18 0-16,35 0 15,-17-18-15,0 18 16,-1 0-1,1 0-15,17-35 16,1 35 15,-1 0-15,36 0 140,17 0-156,53 17 16,124 1-1,-53 17-15,35-17 16,17 0-16,-34-18 16,-54 17-16,71 36 15,-106-53-15,1 0 16,52 0-16,-18 0 16,-35 0-16,89 0 15,-54 0 1,18 0-16,18 0 15,-18 0-15,18-35 16,-36 17 0,1 18-16,-54 0 15,-34 0-15,17 0 16,0 0-16,-18 0 16,-18 0-1,19 0 1,-19 0-1,-34 0 110,-1 0-109,-17 0 0</inkml:trace>
</inkml:ink>
</file>

<file path=ppt/ink/ink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9:10.3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5927 14164 0,'35'0'94,"-17"0"-94,34 0 16,-16 0-16,-19 0 15,19 0-15,17 0 16,-18 0 0,-17 0-1,34 0-15,-16 0 0,-19 0 16,1 0 0,0 0-16,-1 0 15,1 0 1,0 0-16,-1 0 31,18 0-15,18 0-1,-35 0-15,35 0 16,-35 0-16,-1 0 16,36 0-16,-35 0 15,35 0-15,-18 0 16,18 0-16,0 0 15,-18 0-15,18-18 16,18 18 0,-19 0-16,-16-17 15,-1 17-15,36 0 16,-19 0-16,1 0 16,0 0-16,36 0 15,-72 0-15,54 0 16,-1 0-16,-52 0 15,17 0-15,18 0 16,-35 0-16,35 0 16,0 0-16,-36 0 15,36 0-15,-18 0 16,-17 0-16,17 0 16,54 0-1,-72 0-15,36 0 16,-18 0-16,-17 0 31,0 0 172,-1 0-203,-17 17 16,18-17-16,0 0 15,-1 0 1,1 0 0,-1 18-16,19-18 78,-19 0-63,1 35-15,-36-35 172,1 0-156,-1 0 0</inkml:trace>
</inkml:ink>
</file>

<file path=ppt/ink/ink7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9:15.7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17251 14305 0,'35'0'47,"18"0"-31,70 0-16,-17 0 16,106 18-16,-36-18 15,71 0 1,-106 0-16,159 0 15,141 0-15,159 0 0,17-36 16,18-34 0,-70-1-16,-18 71 15,-71 0-15,-53 0 16,53 0-16,18 0 16,-17 0-16,-1 0 15,1517-282 141</inkml:trace>
</inkml:ink>
</file>

<file path=ppt/ink/ink7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9:23.6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5997 16827 0,'35'0'63,"-17"0"-48,35 0-15,0-17 16,-35-1-16,35 18 16,35 0-16,-18-17 15,18 17-15,1-18 16,52-35-16,-35 53 16,70 0-16,-17 0 15,-1-35-15,37-1 16,-1 19-1,0-1-15,53 1 16,-71 17-16,-53 0 16,18 0-16,-70 0 15,-53 0-15,-1 0 16,19 0-16,17 0 31,-36 0-15,1 0-16,52 0 15,19 0-15,34 0 16,-35 0-16,-35 0 16,0 0-16,35-18 15,-70 18-15,0 0 16,17 0 0,-18 0-16,19 0 15,-1 0-15,-17 0 16,35 0-1,-36 0-15,1 0 16,-1 0-16,1 0 0,17 0 31,-17 0-31,17 0 16,53 0-16,-17 0 16,17 0-16,-35 0 15,71 0-15,-1 0 16,106 0-16,-87 0 15,69 18-15,-52-18 16,-106 0-16,70 17 16,-105-17-16,35 35 15,-18-35 1,18 18-16,-18-18 16,-17 0-1,17 0 16,-17 0 32,0 0 31,-54 0 109,1 0-188,0-18 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4:19.646"/>
    </inkml:context>
    <inkml:brush xml:id="br0">
      <inkml:brushProperty name="width" value="0.05292" units="cm"/>
      <inkml:brushProperty name="height" value="0.05292" units="cm"/>
      <inkml:brushProperty name="color" value="#FF0000"/>
    </inkml:brush>
  </inkml:definitions>
  <inkml:trace contextRef="#ctx0" brushRef="#br0">3475 7479 0,'35'0'78,"-17"0"-62,70 0-16,-35 0 15,35 0-15,0 0 16,36 0-1,-1 0-15,18 0 16,0 0-16,36 0 16,70 0-16,17 0 15,-34-35-15,-72 17 16,72 18 0,281-88-16,4287 35 218,-4710 53-202,-35 0-16,-18 0 16,36 0-16,35 0 15,-36 0-15,-17 0 16,-17 0-16,969 0 219</inkml:trace>
</inkml:ink>
</file>

<file path=ppt/ink/ink8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9:24.9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5362 15487 0,'-617'-35'141,"1234"70"-141,-1322-123 0,-495 0 156,1183 88-140,-160 0 124</inkml:trace>
</inkml:ink>
</file>

<file path=ppt/ink/ink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9:42.0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15822 16598 0,'35'0'140,"-17"0"-124,0 0 0,-1 0-16,1 0 15,35 0 1,-18 0-16,0 0 0,36 0 15,-18 0 1,-36 0 0,1 0-16,35 0 15,0 0-15,0 0 16,-18 0-16,-17 0 16,35 0-16,-18 0 15,0 0-15,-17 0 16,35 0-16,-18 0 15,18 0 1,0 0-16,0-17 16,35-1-1,-17 0-15,52 1 0,18-36 16,-70 53-16,17-36 16,18 36-1,17-35-15,-87 35 16,16 0-16,-16 0 15,-1 0 1,-17 0-16,17 0 16,18 0-1,0 0-15,35 0 0,71 0 16,-36 0 0,18 0-16,-53 0 15,71-17-15,-71 17 16,1 0-16,-19 0 15,18 0-15,-17 0 16,-53 0-16,17 0 16,0 0-16,18 0 15,0 0-15,17 0 16,-17 0-16,18 0 16,-18 0-1,35 0-15,0 0 16,-70 0-16,52 0 15,-17 0-15,0 0 16,0 0 0,-18 0-16,-17 0 15,0 0-15,52 0 0,-52 0 16,17 0-16,-17 0 16,0 0-1,-107 0 188,-122 0-187,34 0-16,-34 52 16,-54-34-16,0-18 15,1 18-15,-36 17 16,71-17-16,17-18 15,-70 0-15,17 0 16,1 0-16,34 0 16,54 0-16,52 0 15,36 0 1,53 0-16,-18 0 0,35 0 16,-17 0 15,35 17 125,0 1-125,35-18-15,36 35-16,17-35 16,36 18-16,-1-18 15,18 0-15,71 0 16,-18 0-16,18 0 15,-36 0-15,36 0 16,-36 0 0,-35 0-16,-17 0 15,87 0-15,-105 0 16,0 0-16,35 0 16,-70 0-16,-18 0 15,-1 0-15,1 0 16,-35 0-16,17 0 15,18 0-15,-35 0 16,35 0-16,17 0 16,-17 0-16,18 0 15,35-18-15,-18 18 16,-18-35 0,-17 35-16,-17-18 15,16 18-15,-34-17 16,17-1-16,1 0 15,-19 18-15,1 0 16,17-17-16,-17-1 16</inkml:trace>
</inkml:ink>
</file>

<file path=ppt/ink/ink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9:44.4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20197 16457 0,'17'0'31,"54"0"-15,-54 0-1,19 0-15,17 0 16,-18 0-16,35 0 16,36-18-16,-53 18 15,0 0-15,35 0 16,0 0-16,-17 0 15,17 0-15,-53 0 16,54 0-16,-1 0 16,18 0-1,-18 0-15,0 18 16,-17-18-16,-18 18 16,-1-18-16,19 0 15,-18 0-15,0 0 16,-36 0-16,36 0 15,0 0-15,-35 0 16,17 0-16,1 0 16,-19 0-16,18 0 15,18 0 1,0 0-16,-17 0 16,16 0-16,1 0 15,-17 0 1,105 0-16,-71 0 15,19 0-15,-37 0 16,72 0-16,-89 0 16,36 0-16,-18 0 15,-18 0-15,35 0 16,19 0-16,87 17 16,159 36-1,-70-17-15,-1-19 16,-17 1-16,-53-18 15,0 53-15,-53-53 16,-105 0-16,-89 0 203,-71 0-187,-34 0-16,-107 0 15,36 0 1,-142 17-16,-193 54 16,52-18-16,71 17 15,36-17-15,87-53 16,-35 0-16,54 0 16,69 0-16,19 0 15,158 0-15,-36 0 16,19 0-16,17 0 15,18 0 1,17-17-16,142 17 344,140 0-344,-17 0 15,229 0-15,248 0 16,-125 0-16,72 0 16,-142 0-1,-141-18-15,-106-17 16,-17 17-16,-107 18 16,-70 0-16,-17 0 15,-36 0-15,18 0 156,-3669-176 1,3246 176-142,52 0-15,1 0 16,-1 0-16,-176 0 16,230 0-16,52 0 15,124 0-15,0 0 16,17 0-1</inkml:trace>
</inkml:ink>
</file>

<file path=ppt/ink/ink8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39:56.8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3739 5345 0,'18'0'93,"1905"0"64,-1800 0-142,-35 0-15,1 0 0,69-18 16,-87 18-1,35-18-15,52 18 16,-69 0-16,34 0 16,-17 0-16,-35 0 15,17 0-15,35 0 16,-52 0-16,35-17 16,35 17-16,-18-18 15,-52 18-15,70-35 16,-71 35-16,-34 0 15,17 0 1,17 0-16,-17 0 16,-35 0-16,52 0 15,1 0-15,-36 0 16,89 0 0,-54-53-16,18 53 0,0-18 15,-17 18-15,-18 0 16,-18 0-1,36 0-15,-1 0 16,1 0-16,-36 0 0,53 0 16,36 0-1,-1 0-15,-34 0 16,34 0 0,-35 0-16,-35 0 0,-35 0 15,35 0-15,0 0 16,-36 0-16,36 0 15,18 0 1,-54 0-16,72 0 0,-37 0 16,1 0-1,-17 0-15,-19 0 16,1 0-16,35 0 16,0 0-16,-36 0 15,1 0-15,17 0 16,-17 0-16,17 0 15,-17 0-15,35 0 16,17 0-16,-34 0 16,-1 0-16,0 0 15,-17 0-15,-1 0 16,1 0 0,53 0-16,-1 0 0,-17 0 15,35 0 1,-17 18-16,-54-18 15,36 0-15,-17 0 16,-19 0-16,1 0 16,0 0-1,-1 0 17,1 0-17,17 0 1,0 0-16,-17 0 15,0 0-15,-1 0 16,1 0-16,0 0 16,-1 0-16</inkml:trace>
</inkml:ink>
</file>

<file path=ppt/ink/ink8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40:02.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17374 5186 0,'18'0'110,"0"0"-95,-1 0-15,18 0 16,18 0-16,18 0 16,70 0-16,0 0 15,36 0-15,-54 0 16,36 0 0,35 0-16,-35 0 15,35 0-15,-36 0 0,36 0 16,-70 0-1,35 0-15,-71 0 16,0 0-16,0 0 16,-17 0-16,-18-18 15,-18 18-15,18 0 16,-18-17 0,0 17-16,18 0 0,18 0 15,-1 0-15,-34 0 16,34 0-1,18 0-15,1 0 16,-1 0-16,71 0 16,-89 0-16,-17 0 15,18 0-15,17 0 16,-18 0-16,36 0 16,18 0-16,-36 0 15,0 0-15,71 0 16,-71 0-1,0 0-15,36 0 16,-71 0-16,35 0 0,18 0 16,-1 0-1,1-18-15,-35 18 16,52 0-16,-70 0 16,35 0-16,36 0 15,-71 0-15,17 0 16,-17 0-16,18 0 15,-36 0-15,18 0 16,0 0-16,-18 0 16,89 0-1,-89 0 1,18 0-16,-35 0 0,17 0 16,-18 0-16,19 0 15,17 0-15,-18 0 16,-17 0-16,17 0 15,0 0-15,18 0 16,-18 0-16,-17 0 16,35 0-16,17 0 15,-17 0 1,0 0-16,18 0 0,-36 0 16,36 0-1,-54 0-15,19 0 16,16 0-1,54 0-15,-53 0 0,0 0 16,-35 0 0,70 0-16,-35 0 15,-35 0-15,-1 0 16,36 0-16,-18 0 16,54 0-1,-19 0-15,18 0 16,18 0-16,18 0 15,34 0-15,-17 0 16,-17 0-16,-1 0 16,-17 0-16,18 0 15,-54 0-15,18 0 16,-35 0-16,36 0 16,-36 0-1,-36 0-15,54 0 16,-36 0-16,18 0 15,-35 0-15,52 0 16,-35 0-16,18 0 16,18 0-16,-18 0 15,-18 0-15,36 0 16,-1 0-16,-52 0 16,17 0-16,0 0 15,-17 0-15,0 0 16,-1 0-16</inkml:trace>
</inkml:ink>
</file>

<file path=ppt/ink/ink8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40:04.3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3792 5874 0,'53'0'31,"1411"0"48,-1287 0-79,-36 0 15,70 0-15,19 0 16,34 0-1,1 0-15,-36 0 0,36 0 16,-36 0-16,441 17 172</inkml:trace>
</inkml:ink>
</file>

<file path=ppt/ink/ink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40:05.3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26952 5309 0,'18'0'78,"105"0"-78,-17 0 16,53 0-16,-36 0 16,54 0-1,52 0-15,-17 0 16,-36 0-16,18 0 15,18 0-15,52 0 16,-34 0-16,-1 0 16,-17 0-16,-1 0 15,19 0-15,-19 0 16,-17 0 0,141-53-16,36-17 156</inkml:trace>
</inkml:ink>
</file>

<file path=ppt/ink/ink8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40:15.0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16510 4745 0,'35'0'156,"-17"0"-140,17 0-16,53 0 15,-35 0-15,0 0 16,0 0 0,18 0-16,17 0 15,-53 0-15,36 0 16,17 0-16,35 0 15,-52 0-15,-53 0 16,70 0-16,-18 0 16,19 0-16,34 0 15,0 0 1,-34 0-16,16 0 0,19 0 16,-1 0-16,-34 0 15,87 0-15,-88 0 16,36 0-1,-1 0-15,1 0 16,-89 0-16,88 0 16,-87 0-16,17 0 15,17 0-15,-35 0 16,36 0-16,-18 0 16,-35 0-16,52 0 15,1 0-15,-18 0 16,35 0-1,-35 0-15,0 0 16,35 0-16,-35 0 16,-36 0-16,36 0 15,-17 0-15,-1 0 16,0 0 15,0 0-31,1 0 16,-1 0-16,0 0 15,-17 0 1,35 0-16,0 0 16,-18 0-16,18 0 15,0 0-15,-36 0 16,1 0-16,0 0 31,17 0-15,-17 0-1,-1 0-15,19 0 16,34 0 0,-52 0-16,-1 0 15,19 0-15,34 0 16,-17 0-16,-35 0 16,52 0-16,1 0 15,35 0-15,-36 0 16,1 0-16,17 0 15,0 0-15,-53 0 16,1 0-16,-1 0 16,-17 0-16,-1 0 15,36-18-15,-18 18 16,-17 0 0,-18-17 155,-35 17-155,-36-18-16,1-17 16,-1-1-16,1 19 15,-71-36-15,70 53 16,-17-35-16,0-1 16,35 36-16,0-17 15,-35-1-15,-71 0 16,35 18-1,71 0-15,-35 0 16,-71-53-16,36 53 16,52 0-16,54 0 15,-1 0-15,1 0 16,-1 0 0,0 0-16,1 0 15,-36 0-15,35 0 16,0 0-16,-70 0 15,0 0-15,35 0 16,-17 0-16,34 0 16,-17 0-16,0 0 15,-17 0-15,52 0 16,-70 0-16,35 0 16,-17 0-16,34 0 15,-17 0-15,0 0 16,-35 0-1,53 0-15,-18 0 16,0 0-16,-35 0 0,53 0 16,-36 0-1,1 36-15,-36-1 16,70-35-16,-16 18 16,16-18-16,1 17 15,17-17-15,-35 18 16,18-18-16,-18 0 15,36 18-15,-19-18 16,-17 17-16,18-17 16,-53 0-16,35 18 15,35-18-15,-17 0 16,0 0 0,17 0-16,1 0 15,-19 0-15,19 0 16,-1 0-16,-17 0 15,-18 0 1,-18 0 0,18 0-16,18 0 15,-36 35-15,19-35 16,16 18-16,-52-18 16,35 0-16,18 0 15,0 0-15,-18 0 16,35 0-16,-88 0 15,36 0 1,-19 0-16,-69 0 16,52 0-16,-18 0 15,-34 0-15,105 0 16,-35 0 0,-1 0-16,54 0 0,-18 0 15,36 0 1,-36 0-16,-18 0 15,-52 0-15,52 0 16,18 0-16,18 0 16,-18 0-16</inkml:trace>
</inkml:ink>
</file>

<file path=ppt/ink/ink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41:34.1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4145 6879 0,'18'0'94,"-1"0"-78,1 0-1,0 0 1,17 0-16,18 0 16,0 0-16,-18 0 15,18 0-15,0 0 16,70 53-16,-70-53 15,18 0-15,-1 0 16,19 18-16,-1-1 16,-18 1-16,36-18 15,-53 18-15,71-18 16,-54 53-16,54-53 16,-1 0-1,-52 0-15,34 0 16,1 17-16,-53-17 15,18 18-15,52-1 16,-52-17-16,-1 0 16,36 18-16,71-18 15,-107 18 1,71-18-16,-35 17 16,-35-17-16,52 0 15,-35 0-15,-17 18 16,-1-18-16,54 35 15,-89-35-15,53 0 16,1 0-16,16 0 16,-52 18-16,53-18 15,-18 0-15,1 0 16,1463 70 140,-1482-70-140,18 0-16,-35 0 15,36 0-15,-36 0 16,35 0-16,-18 0 16,1 0-16,-36 0 15,18 0-15,0 0 16,35 0-16,0 0 16,18 0-1,18 0-15,-36 0 0,35 0 16,-35 0-1,1 0-15,17 0 16,-18 0-16,-18 0 16,18 0-16,54 0 15,-72 0-15,54 0 16,52 0-16,-53 0 16,54 0-16,-54 0 15,-34 0-15,87 0 16,-53 0-16,1 0 15,52 0 1,-35 0-16,18 0 0,-53 0 16,17 0-16,1 0 15,-36 0 1,36 0-16,-1 0 16,-35 0-16,36 0 15,-18 0-15,17 0 16,53 0-16,-17 0 15,-71 0-15,1 0 16,-19-17-16,1 17 16,-18 0-16,88-35 15,-36-1-15,-16 36 16,34 0 0,-52-17-16,17 17 0,35-18 15,-34 18 1,-1-18-16,71 1 15,-89 17-15,18 0 16,18 0-16,53-18 16,-36-52-16,1 70 15,-54 0-15,1-18 16,-18 0 0,-18 1-16,36 17 0,-18 0 15,-36-18-15,1 18 16,17 0-1,18-18 1,18 18-16,-36-17 0,18 17 16,17-36-1,-34 19-15,-19 17 16,1 0-16,17-18 16,-17 18-16,-1 0 15,1-17-15,0 17 16,17-18-1,-17 18-15,35-35 16,35-1-16,-53 36 16,36-35-16,-54 35 15,19 0-15,-1-18 16,0 1-16,18 17 16,-18 0-16,-17 0 15,-36 0 126,1 0-126,-1 0-15,-17 0 0,-1 0 16,-16-36-16,16 36 16,1-35-1,-36 35 1,36 0-16,-18 0 16,-17 0-16,17-17 15,35 17-15,-17 0 16,0 0-16,17 0 15,-17 0-15,17 0 79,0 0-79,1 0 15,-1 0-15,0 0 16,1 0-1,-18 0 64,17 0-64,0 0 16,1 0 1,-1 0-17,-17 0-15,17 0 32,0 0-32,36 0 218,35 0-202,0 0-16,17 0 16,-34 0-16,17 0 15,0 0-15,-18 0 16,71 35-16,-71-18 15,0-17-15,18 18 16,-35-18-16,-1 18 16,1-18-1,17 0 79,-17 0-78,0 0 15,-1 0-31,1 0 16,17 0-16,-17 0 15,17 17-15,18-17 16,-35 0-16,17 0 15,-17 0 17,-1 0-1,1 0-15,-1 0-1,1 0 1,0 0-16,-1 0 15,19 0 1,17 0 0,-36 0-16,18 0 15,-17 0-15,35 0 16,0 0-16,-35 0 16,52 0-16,-17 0 15,-35 0-15,-36 0 250,0 0-219,-34 0 16,34 0-15,0 36-32</inkml:trace>
</inkml:ink>
</file>

<file path=ppt/ink/ink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41:46.8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6791 8696 0,'18'0'47,"-1"0"-47,1 0 16,0 0-16,17 0 16,-18 0-16,19 0 15,17-18-15,17 18 16,18-53-1,-35 53-15,0-17 16,0 17-16,18-18 16,-18 0-16,17 1 15,-17 17-15,-18 0 16,1 0-16,-1 0 16,71-18-16,88 1 15,-71 17-15,89-53 16,-89 53-16,54 0 15,-18-18 1,-36 0-16,-35 18 16,0 0-16,-35 0 15,-35 0-15,17 0 16,0 0-16,36 0 16,0 0-16,-1 0 15,18 0-15,53 0 16,1 0-16,34 0 15,-17 0-15,-18 0 16,35 0-16,-52 0 16,34 0-16,-69 0 15,-54 0 1,18 0-16,-36 0 16,36 0-16,-17 0 0,-1 0 15,18 0 1,0 0-16,-18 0 15,53 0-15,-35 0 16,18 0-16,-18 0 16,70 18-16,-52-18 15,-36 0-15,35 0 16,19 0-16,17 18 16,17-1-16,71 1 15,-35-18-15,52 35 16,-34-35-1,-1 18-15,-52-1 16,-36-17-16,35 0 16,-105 0-16,0 0 15,-1 0-15,1 0 32,0 0-17,-1 0-15,1 0 16,17 0-16,0 0 15,-17 0-15,0 0 16,17 18 47,0-18-63,0 35 15,-17-35-15,0 0 16,-1 18 46,36-18-62,18 35 16,-1 1-16,1-1 16,70 0-16,-70 0 15,-36-35-15,0 0 16,-17 0-16,-18 18 15,-35-18 189,17 0-189,-17 0-15,17 0 16,0 0-16,1 0 15,-1 0-15,-17 0 16,0 0 0,-18 0-1,35 0-15,0 0 16,-52 0-16,-1 0 16,36 0-16,-53 0 15,0 0-15,-18 0 16,70 0-16,-34 0 15,-18 0-15,17-35 16,18 35 0,0-18-16,0 18 15,0 0-15,1 0 16,-1-17-16,0 17 16,0-18-16,35 18 15,-17 0-15,0 0 16,35-18-16,-18 18 15,0 0-15,1 0 16,-1 0 0,-17 0-16,17 0 15,1 0-15,-1 0 16,-106 0-16,89 0 16,-18 0-16,-35 0 15,-35 0-15,34 0 16,1 0-16,0 0 15,35 0-15,0 0 16,18 0-16,-18 0 16,-18 0-16,18 0 15,-52-17 1,69 17-16,-105-18 16,53 18-16,0 0 15,-36 0-15,36 0 16,18 0-16,-36 0 15,35 0-15,1 0 16,-19 0-16,-34 0 16,70 0-16,-35 0 15,17 0-15,-34 0 16,-1 0-16,53 0 16,-18 0-1,18 18-15,0-18 16,18 0-1,17 0-15,-17 0 16,0 0-16,-18 0 16,35 0-16,-17 0 15,-18 0-15,0 0 16,18 0-16,-53 0 16,35 0-16,0 0 15,35 0-15,-35 0 16,-52 0-16,34 0 15,-17 0 1,0 0-16,-1 0 16,19 0-16,-18 0 15,-1 0-15,37 17 16,-54 1-16,18 17 16,35-17-16,0-1 15,17-17-15,1 0 16,-18 18-1,36-18-15,-19 0 0,19 0 16,-19 18 0,19-18-1,-1 0 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6:46:10.4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7990 9049 0,'0'-18'47,"18"18"-31,1146 0 46,-934 0-46,-1 0-16,35 0 15,-34 0-15,-19 0 16,1 0-16,-18 0 16,776 18 46,-882-1-46,-35-17-16,88 0 15,1 0-15,-54 36 16,106-19-16,1076 1 78,-1094-18-78,-35 0 16,36 0-16,-1 0 15,36 0-15,-71 0 16,106 0-16,-71 0 16,-52 0-16,1234 0 78,-1270-18-78,-17 18 0,17 0 15,-18 0-15,19-35 16,-1 17-16,-35 18 16,0 0-1,-18 0-15,71-17 16,-18 17-16,-35 0 15,776-106 48,-759 71-47,-34 35-1,52 0-15,18-18 0,-53 18 16,17-18-16,-17 1 15,35 17 1,-17 0-16,-18-18 16,-18 18-16,88 0 15,-70-18-15,18 18 16,17 0-16,36-35 16,-36 35-1,53-53-15,-18 53 0,-70 0 16,18 0-16,17 0 15,-35-17-15,-18 17 16,971 0 125,-936 0-141,-17 0 15,18 0 1,-18 0-16,-18 0 16,71 0-16,-53 0 15,-18 0-15,18 0 16,0 0-16,0 0 15,0 0-15,-1 17 16,1-17 0,-17 18-16,52-18 0,-53 0 15,18 0-15,0 0 16,35 0 0,0 0-16,-17 18 0,70-18 15,-17 35-15,-36-35 16,35 0-1,-52 0-15,-1 17 16,18-17-16,-52 0 16,87 0-16,777 71 78,-865-71-63,36 18 1,52-18-16,-35 0 16,-17 17-16,17-17 15,-17 18-15,17-18 16,0 0 0,759 70 62,-777-34-63,-34-36-15,16 0 16,37 17-16,-36-17 16,35 0-16,-53 0 15,53 0-15,-17 0 16,-1 0-1,19 0-15,-1 0 16,-35 0-16,-18 0 16,18 0-16,-18 0 15,53 0-15,0 0 16,424 0 62,-477 0-78,18 0 16,-18 0-16,18 0 15,18 0-15,-36 0 16,53 0-16,-35 0 16,0 0-16,71 0 15,-54 0-15,1 0 16,-1 0-1,54 0-15,-71 0 16,17 0-16,19 0 16,-1 0-16,-18 0 15,-17 0-15,35 0 16,-17 0-16,0 0 16,-36 0-16,106 0 15,-53 0-15,0 0 16,36 0-1,-18-17-15,-18-1 16,71-35-16,-89 53 0,565-88 78,-582 88-62,0 0-16,-18-18 15,-17 18-15,-1 0 16,-17-17 156,-52 17-172</inkml:trace>
</inkml:ink>
</file>

<file path=ppt/ink/ink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41:52.6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30692 8590 0,'-530'35'172,"495"-17"-172,0-18 15,-18 18 1,18-18-16,17 0 16,0 0-1,1 0-15,-1 0 0,1 0 16,-1 0 0,-17 0-16,-18 0 15,17 0-15,-16 0 16,-37 0-16,19 0 15,17 0-15,0 0 16,-18 0-16,54 0 16,-54 0-16,36 0 15,0 0-15,-18 0 16,0 0-16,18 0 16,-89 0-1,89 0-15,-18 0 16,18 0-16,17 0 0,-53 0 15,36 0 1,0 0 0,0 0-16,17 0 15,0 0-15,-17 0 16,-18 0-16,35 0 16,-17 0-16,-18 0 15,36 0-15,-36 0 16,-36 0-16,37 0 15,-1 0-15,17 0 16,-52 0 0,18 0-16,17 0 0,-35 0 15,-71 0 1,35 0-16,-17 0 16,18 0-16,-1 0 15,36 0-15,-88 0 16,87 0-16,19 0 15,-71 35-15,53-35 16,-54 18 0,-16-1-16,17-17 0,17 0 15,36 0-15,0 0 16,-36 0 0,71 0-16,-17 0 15,52 0-15,-35 0 0,0 0 16,0 0-1,1 0-15,16 0 16,1 0-16,0 0 16,17 0-16,-35 0 15,0 0-15,36 0 16,-36 0-16,-18 0 16,36 0-16,-36 0 15,-17 0-15,35 0 16,-35 0-1,17 0-15,36 0 16,-18 0-16,36 0 0,-1 0 16,0 0-1,1 0 1,-1 0 0,-17 0-16,-1 0 15,1 0-15,18 0 16,-1 0-16,0 0 15,1 0-15,-19 0 16,-17 0-16,18 0 16,-18 0-16,0 0 15,-105 0-15,34 0 16,-52 0-16,-71 0 16,0 0-1,35 0-15,71 0 0,-106 0 16,-35 0-1,-2276 0 95,2488 0-110,17 0 0,35 0 15,-17 0 1,17 0-16,1 0 16,-1 0-1,0 0-15,-17 0 16,17 0 31,1 0-32,-1 0 1,0 0 0,-17 0-16,18 0 15,-36 0-15,-18 0 16,18 0-16,0 0 16,-70 0-16,35-17 15,17 17-15,-70-18 16,88 18-16,-35-18 15,17 1-15,-17 17 16,35 0-16,-53 0 16,71 0-1,-88-18-15,105 18 16,-35 0-16,35 0 16,-35 0-16,1 0 15,16 0-15,1 0 16,0 0-16,-18 0 15,17 0 1,19 0-16,-18 0 16,-18 0-16,17 0 15,1 0-15,17 0 16,-17 0 0,0 0-16,17 0 15,-35 0-15,0 0 16,1 0-16,-1 0 15,17 0 1,1 0 0,-18 0-16,18 0 15,0 0 1,-18 0 0,17 0-1,19 0-15,-36 0 16,0 0-16,35 0 15,1 0-15,-36 0 16,0 0-16,-18 0 16,1 0-16,-1 0 15,-35 0 1,36 0-16,17 0 0,-18 0 16,36 0-1,17 0-15,-52 0 16,17 0-16,18 0 15,-1 0-15,-17 0 16,36 0-16,-1 0 16,-17 0-16,17 0 15,1 0 48,-1 0-48,0 0 1,1 0-16,-1 0 16,0 0-1</inkml:trace>
</inkml:ink>
</file>

<file path=ppt/ink/ink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42:02.5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11747 9719 0,'0'-18'109,"36"1"-93,17 17-16,17 0 15,18 0-15,18-18 16,0 18-1,35-35-15,124 0 16,-159 35-16,88-18 16,-53 18-16,-18-18 15,1 1-15,-36 17 16,-18 0 0,-17-18-16,18 0 15,-36 1 1,-17 17-16,17 0 15,0 0-15,18 0 16,0 0 0,0 0-16,0 0 15,-18-36-15,1 36 16,-19 0-16,36 0 16,-35 0-16,-1 0 15,1 0 1,17 0-1,1 0-15,17 0 16,-18 0-16,0 0 16,0 0-1,18 0-15,-35 0 16,17 0-16,-17 0 16,35 0-16,-36 0 15,19 0-15,-19 0 16,1 0-1,35 0-15,0 0 16,0 0-16,35 0 16,35 0-16,-52 0 15,-18 0-15,0 0 16,-18 0-16,-17 0 16,17 0-1,-17 0 1,-1 0-16,36 18 15,18 0-15,-1-1 16,-52-17-16,52 18 16,-34-18-16,70 18 15,-53-1-15,17-17 16,-17 0-16,88 53 16,-70-53-16,17 18 15,35-18 1,-52 0-16,35 0 15,52 35-15,-69-35 0,34 18 16,1-18-16,-71 17 16,70-17-1,0 0-15,-70 0 16,0 0-16,0 0 16,18 0-16,17 0 15,-17 0-15,-1 0 16,-17 0-1,18 0-15,-1 0 0,-35 0 16,18 0-16,18 0 16,-36 0-1,18 0-15,0 0 16,-18 0-16,18 0 16,18 0-16,-36 0 15,18 0-15,0 0 16,-18 0-16,0 0 15,-17 0-15,17 0 16,1 0-16,-19 0 16,36 0-16,0 0 15,-18 0-15,36 0 16,-53 0-16,-1 0 16,1 0-1,17 0-15,-70 0 219,-53 0-203,52 0-16,-34 0 15,-1 0-15,-17 0 16,-35 0-16,17 0 15,-53 0-15,35 0 16,19 0-16,-19 0 16,1 0-1,-1 0-15,-17 0 16,18 0-16,-1 0 16,71 0-16,-17 0 15,-18 0-15,-1 0 16,1 0-16,-35 0 15,-36 0-15,106 0 16,-70 0-16,17 0 16,0 0-16,53 0 15,-18 0 1,1 0-16,-18 0 16,17 0-16,1 0 15,-89 0-15,18 18 16,-18 0-16,0 35 15,-17-53-15,52 35 16,1-35-16,-18 17 16,35 19-16,-53-19 15,-17 1-15,88-18 16,-54 0-16,-16 18 16,69-18-1,-69 53-15,-742-36 141,865-17-1,1763 0 17,901 0-17,-248 0 17,-988 0-17,-1322 0-124,1128-35 124,-440-36 1,176-34 0,-812 105-141,-70-18 15,-35 18 1,-1-18 125,-34 18-126,-19-17 1,19 17-16,-18 0 15,-18-36-15,0 36 16,-53-17-16,-18 17 16,36 0-16,-35-18 15,-89-17 1,0 35-16,-52-18 16,-1 18-16,124 0 15,-141 0-15,17 0 16,18 0-16,-35 0 15,-35 0-15,-18 0 16,105 0-16,36 0 16,18 0-16,52 0 15,-87 0-15,70 0 16,-36 0 0,18 0-16,-35 0 15,36 0-15,-36 0 16,35 0-16,35 0 15,-17 0-15,106 0 16,17 0 0,71 18 156,18-18-172,-36 17 15,36 19-15,-1-19 16,89 19-16,17-19 15,1 1-15,-18-18 16,-36 70-16,18-70 16,-35 18-16,-18-18 15,36 35 1,-54-35-16,-17 0 16,0 0-16,-18 18 15,1-18 1,-19 0-16,18 0 0,1 0 15,-1 0-15,18 0 16,35 0 0,0 0-16,1 0 0,-19 0 15,36 0 1,-53 0-16,-36 0 16,1 0-16,0 0 78</inkml:trace>
</inkml:ink>
</file>

<file path=ppt/ink/ink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42:34.6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5009 11042 0,'18'0'78,"0"0"-62,-1 0 31,1 0-47,17 0 15,89 0 1,-36 0-16,18 0 15,88 0-15,-88 0 16,52 0-16,19 0 16,-36 0-16,35 0 15,124-18 1,-176 1-16,-1 17 16,18 0-16,71 0 15,-18 0-15,-18 0 16,36 0-16,-89 0 15,54 0-15,-54-36 16,1 36-16,-18 0 16,-1-17-1,-69 17-15,52 0 0,-35 0 16,0-18-16,0 18 16,0 0-1,88 0-15,35 0 16,0 0-16,1 0 15,-36 0-15,53 0 16,-88 0-16,17 0 16,-35 0-16,-17 0 15,-18 0-15,0 0 16,35 0 0,-17 0-16,34 0 15,1 0-15,35 0 0,0 0 16,-70 0-16,0 0 15,-18 0 1,17 0 0,-52 0-1,-1 0 1,1 0 15,0 0-31,-1 0 31,19 0 94,-1 0-125,106 71 16,-106-54-16,18 1 16,-18-18-16,-17 18 15,17-18-15,1 0 16,-54 0 187,0 0-187,-17 0-16,0 0 15,-18 0-15,0 0 16,-35 0 0,17 0-16,18 0 15,-17 0-15,-89 0 16,71 0-16,17 0 15,-35 0 1,-158 0-16,105 0 16,53 0-16,-88 0 15,141 0-15,-70 0 16,17 0 0,-106 0-1,-17 0 1,158 0-1,-140 0-15,175 0 16,-16 0-16,-1 0 16,35 0-16,0 0 15,-17 0-15,-18 0 16,0 0 0,18 0-1,-18 0 1,0 0-16,-17 0 0,17 0 15,-36 0-15,19 0 16,-71 0 0,0 0-16,-71 0 15,18 0-15,-53 0 16,18 0-16,-1 0 16,19 0-16,70 0 15,-18 0-15,106 0 16,35 0-16,54 0 250,-1 0-235,0 0 1,18 17-16,0 1 16,53-1-16,-53-17 15,-18 0-15,89 18 16,-54-18-16,54 18 16,-19 17-16,37-35 15,16 0-15,-17 0 16,89 0-16,34 0 15,-52 0-15,0 0 16,-36 0-16,0 0 16,-123 0-1,35 0-15,-35 0 16,0 0-16,0 0 16,18 0-16,70 0 15,-18 0-15,54 0 16,-71 0-16,52 0 15,-17 0-15,18 0 16,-18 0-16,-17 0 16,-71 0-16,-18 0 15,36 0-15,-36 0 16,0 0-16,0 0 16,36 0-1,-53 0-15,17 0 16,0 0-16,0 0 15,-17 0-15,-36 0 172,1 0-156,-1 0-16,-35 0 16,-17 0-1,-19 0-15,-34-18 16,-36 1-16,-17 17 15,35-18-15,-71 18 16,0-18-16,36 18 16,-53-35-16,-18 0 15,-18 35-15,36-35 16,-18 17-16,71 18 16,-71 0-16,35 0 15,0 0-15,18 0 16,-53 0-16,-35 0 15,35 0 1,0 0-16,71 0 16,-36 0-16,89 0 15,-1 0-15,71 0 16,36 0 0</inkml:trace>
</inkml:ink>
</file>

<file path=ppt/ink/ink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6:27.9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19950 9437 0,'17'-35'281,"107"35"-266,-18 0-15,35-71 16,35 53-16,-35 18 16,18-17-16,0-1 15,-18-17-15,-18 35 16,1 0-16,-89 0 16,18 0-1,17 0-15,-52 0 16,0 0-16,17-18 15,0 18 79,-17-18-78,0 18 46,-1 0-46,18 0 0,-17 0-1,0 0 1,-1 0-1,19 0 1,17 0 0,-18 0-1,0 0-15,-17 0 16,35 0-16,-36 0 16,1 0-16,17 0 15,1 0 1,16 0-16,1 0 15,-17 0 126,-19 0-141,1 0 16,0 0-1,370 0 63,-335 0-78,-18 0 32,0 0-32,0 0 15,18 0-15,35 0 16,-52 0-16,17 0 16,0 18-16,-36-18 15,18 0-15,1 0 16,-1 0 15,18 0-31,-35 0 0,35 0 16,17 18-16,-35-18 15,54 0-15,-37 17 16,1-17 0,-17 0-16,-1 0 15,-17 0 1,-1 0-16,1 0 15,35 0 1,-36 0-16,19 36 16,52-19-16,-70-17 15,17 18-15,18-18 16,-36 0-16,1 0 16,0 0-16,35 35 15,17-17-15,1-18 16,-1 0-16,18 18 15,71 52-15,-35-70 16,-71 0 0,88 0-16,-53 0 0,-35 0 15,35 0 1,-70 0-16,35 0 16,-1 0-16,-16 0 15,17 0-15,17 0 16,1 0 46,-54 0 173,230-35-188</inkml:trace>
</inkml:ink>
</file>

<file path=ppt/ink/ink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6:52.6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3563 10742 0,'1094'88'172,"-1006"-88"-172,71 0 15,-18 0-15,-18 0 16,54 0-16,-36 0 16,17 18-16,72-18 15,1516 212 95,-1658-212-95,-35 0-15,53 0 16,-53 0-16,0 0 15,-36 0-15,36 0 16,-17 0 0,-19 0-16,36 0 0,0 0 15,0 0-15,0 0 16,0 0 0,176 17-1,-88-17-15,-105 0 16,105 18-16,17 35 15,-69-53 1,-1 0-16,35 0 16,-70 0-16,0 0 15,0 0-15,18 0 16,634-18 78,-670 18-94,36 0 15,-18 0 1,35 0-16,-53 0 16,106 0-16,-70 0 15,17 0-15,-17 0 16,17-18-16,-53 18 15,71-35-15,-71 35 16,89-17-16,-107 17 16,72 0-16,-36-53 15,35 53-15,-35 0 16,17-18 0,124-17-1,-176 35 1,52 0-16,1-18 15,-18 18-15,17-18 16,19 1-16,-36 17 16,-1 0-16,19 0 15,-18 0-15,18-18 16,-36-17-16,18 35 16,35-18-16,0 18 15,-17-17 1,-18 17-16,35-18 15,829 0 79,-829 18-78,-35 0-16,53 0 15,-53 0-15,0 0 16,0 0 0,17 0-16,-17 0 0,-18 0 15,54 0 1,-19 0-16,18 0 16,-17 0-16,-18-17 15,17 17-15,54-18 16,17 0-16,-18 18 15,89-52 1,-71 52-16,18 0 16,-18 0-16,-17 0 0,-54 0 15,18 0-15,1 0 16,-1 0 0,53 0-16,-71 0 0,19 0 15,-1-18 1,18 0-16,1340 1 172,-1393 52-172,35-17 0,-17-18 15,-54 0-15,19 0 16,-19 0-16,1 0 16,17 0-16,-17 0 15,70 0-15,-53 0 16,-17 0-1,17 0-15,0 0 16,1 0-16,52 0 0,-18 0 16,-17 0-1,-17 0-15,-19 0 16,19 0-16,16 35 16,-52-18-1,36-17 1,17 18-16,-36 0 0,1-18 15,35 0 1,17 53 125,-2151-18 31,2010-35-172,-52 0 15,52 0-15,1 0 16,17 0-16,0 0 15,0 0-15,-511 0 110,511 0-95,-18 0-15,54 0 16,-19 0-16,-34 0 16,34 0-16,-34 0 15,-1 0-15,1 0 16,35 0-16,-18 0 16,0 0-16,35 0 15,-17 0 1,-18 18-16,35 17 15,-17 0-15,0-17 16,17-18-16</inkml:trace>
</inkml:ink>
</file>

<file path=ppt/ink/ink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6:58.3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22684 10142 0,'0'0'0,"17"0"16,1 0 62,0 0-62,52 0-16,18 0 15,0 0-15,-35 0 16,18 0-16,17 0 15,18 0-15,17 0 16,89 0-16,-36 0 16,36 0-16,-71 0 15,71 0-15,1040-194 94,-1199 194-78,71 0 77</inkml:trace>
</inkml:ink>
</file>

<file path=ppt/ink/ink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8:51.8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3704 6244 0,'-17'0'125,"34"0"-15,195 18-64,-177-18-30,-17 0-16,35 0 16,-18 0-16,-17 35 0,-1-35 15,36 0 1,0 18-16,-35-18 16,52 0-16,1 17 15,52 1-15,1 0 16,-71-18-16,88 0 15,-18 0 1,-52 0-16,17 0 16,-17 17-16,-19-17 15,1 0-15,0 18 16,53-18-16,-53 0 0,53 18 16,53-18-1,-54 0-15,19 0 16,-1 0-16,-52 0 15,35 0-15,317 0 63,-370 0-47,0 0-16,-18 0 15,36 0-15,-18 0 16,-36 0-16,1 0 15,17 0-15,18 0 16,18 0-16,-36 0 16,18 0-16,-18 0 15,36-18-15,-54 18 16,36 0-16,18 0 16,-36 0-1,18-18-15,-35 18 16,17 0-16,36 0 0,-54 0 15,18 0-15,36 0 16,-36 0 0,18 0-16,18 0 15,-54 0-15,19 0 16,17 0-16,-18 0 16,18 0-1,494 0 48,-142 0-1,-193 0-15,-194 0-31,35 0 46,758-158 1,-635 122-63</inkml:trace>
</inkml:ink>
</file>

<file path=ppt/ink/ink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8:53.4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9543 6368 0,'17'0'109,"19"0"-93,-19 0-1,36 0-15,53 0 16,53 0-16,-36 0 16,71 0-16,-35 0 0,17 0 15,-87 0-15,-19 0 16,36 0-1,-53 0-15,-18 0 16,18 0-16,-35 0 16,-1 0-16,36 0 15,-18 0 1,18 0 0,-17 0-16,17 0 15,35 0-15,-18 0 0,36 0 16,-53 0-1,18 0-15,-36 0 16,18 0 0,17 0-1,-17 0-15,36 0 0,-37 0 16,-16 0-16,17 0 16,-18 0-1,0 0 1,-17 0-16,17 0 15,36 0 1,-18-18-16,-18 18 16,88 0-16,-87 0 15,17 0 1,-1 0-16,-34-18 0,35 18 16,-35 0-1</inkml:trace>
</inkml:ink>
</file>

<file path=ppt/ink/ink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8:55.0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13988 6456 0,'17'-18'110,"19"-17"-95,16 35-15,19 0 16,105-71 0,-105 71-1,88-35-15,-89 35 16,777-18 62,-618 18 0,-211 0-78,0 0 16,17 0-1,18 0-15,0 0 16,-18-17-16,-17 17 16,17 0-16,0 0 15,-17 0-15,17 0 31,0 0-31,1 0 0,34 0 16,-35 0-16,54 0 16,-54 0-16,18 0 15,17 0-15,-17 0 32,-35 0-32,35 0 15,0 0-15,0 0 16,-36 0-16,19 0 15,-1 0 1,-18 0 0,1 0-16,17-18 15,-17 18-15,35 0 16,0 0-16,-35 0 16,17 0-16,0 0 0,-17 0 15,-1 0 1,1 0-16,0 0 125,17 0-125,-17 0 15,17 0 32,0 0-31,-17 0 0,-1 0-16,19 0 15,34 0 1,-52 0-16,-1 18 15,1-18-15,0 17 16</inkml:trace>
</inkml:ink>
</file>

<file path=ppt/ink/ink9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17T17:59:23.2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15152 7179 0,'17'18'125,"19"-18"-109,17 0-16,88 35 15,212-17 1,-159 17-16,52-35 16,-34 0-16,-53 0 15,247 0 1,-177 0-1,-17 0-15,-1 0 16,-193 0 0,17 0-1,-17 0-15,-1 0 16,1 0 15,0 0-31,17 0 16,36-18-16,-54 18 15,36 0-15,-35 0 0,35 0 16,0 0-16,35 0 16,-53 0-1,53 0-15,-17 0 16,35 0-16,-36 0 16,1-17-16,52 17 15,-52-18-15,17 18 16,0 0-1,0 0-15,36 0 16,-54 0-16,36 0 16,18 0-16,899 0 93,-970 0-93,17 0 16,-52 0-16,35 0 16,-18 0-1,-17 0-15,35 0 16,0 0-16,-18 0 16,-18 0-16,54-18 15,-36 18-15,1 0 16,16 0-16,1 0 15,0 0 1,-35 0-16,35 0 16,-36 0-16,19 0 15,17 0-15,-18 0 32,300 18 46,-317-18-63,-1 0 1,1 0 0,17 0-1,-17 0 1,0 0-1,-1 0 1,1 0 62,17 18-78,18-1 16,0-17-1,70 0-15,19 0 16,34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pPr/>
              <a:t>2/18/2025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pPr/>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pPr/>
              <a:t>4</a:t>
            </a:fld>
            <a:endParaRPr lang="en-US" dirty="0"/>
          </a:p>
        </p:txBody>
      </p:sp>
    </p:spTree>
    <p:extLst>
      <p:ext uri="{BB962C8B-B14F-4D97-AF65-F5344CB8AC3E}">
        <p14:creationId xmlns:p14="http://schemas.microsoft.com/office/powerpoint/2010/main" val="1494762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pPr/>
              <a:t>45</a:t>
            </a:fld>
            <a:endParaRPr lang="en-US" dirty="0"/>
          </a:p>
        </p:txBody>
      </p:sp>
    </p:spTree>
    <p:extLst>
      <p:ext uri="{BB962C8B-B14F-4D97-AF65-F5344CB8AC3E}">
        <p14:creationId xmlns:p14="http://schemas.microsoft.com/office/powerpoint/2010/main" val="306590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pPr/>
              <a:t>2/18/2025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transition>
    <p:circl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pPr/>
              <a:t>2/18/2025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09502205"/>
      </p:ext>
    </p:extLst>
  </p:cSld>
  <p:clrMapOvr>
    <a:masterClrMapping/>
  </p:clrMapOvr>
  <p:transition>
    <p:circl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pPr/>
              <a:t>2/18/2025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385040"/>
      </p:ext>
    </p:extLst>
  </p:cSld>
  <p:clrMapOvr>
    <a:masterClrMapping/>
  </p:clrMapOvr>
  <p:transition>
    <p:circl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pPr/>
              <a:t>2/18/2025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transition>
    <p:circl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pPr/>
              <a:t>2/18/2025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5092503"/>
      </p:ext>
    </p:extLst>
  </p:cSld>
  <p:clrMapOvr>
    <a:masterClrMapping/>
  </p:clrMapOvr>
  <p:transition>
    <p:circl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pPr/>
              <a:t>2/18/2025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32647817"/>
      </p:ext>
    </p:extLst>
  </p:cSld>
  <p:clrMapOvr>
    <a:masterClrMapping/>
  </p:clrMapOvr>
  <p:transition>
    <p:circl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pPr/>
              <a:t>2/18/2025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93254662"/>
      </p:ext>
    </p:extLst>
  </p:cSld>
  <p:clrMapOvr>
    <a:masterClrMapping/>
  </p:clrMapOvr>
  <p:transition>
    <p:circl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pPr/>
              <a:t>2/18/2025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54865406"/>
      </p:ext>
    </p:extLst>
  </p:cSld>
  <p:clrMapOvr>
    <a:masterClrMapping/>
  </p:clrMapOvr>
  <p:transition>
    <p:circl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pPr/>
              <a:t>2/18/2025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transition>
    <p:circl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pPr/>
              <a:t>2/18/2025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88205829"/>
      </p:ext>
    </p:extLst>
  </p:cSld>
  <p:clrMapOvr>
    <a:masterClrMapping/>
  </p:clrMapOvr>
  <p:transition>
    <p:circl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pPr/>
              <a:t>2/18/2025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35120348"/>
      </p:ext>
    </p:extLst>
  </p:cSld>
  <p:clrMapOvr>
    <a:masterClrMapping/>
  </p:clrMapOvr>
  <p:transition>
    <p:circl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pPr/>
              <a:t>2/18/2025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9094048"/>
      </p:ext>
    </p:extLst>
  </p:cSld>
  <p:clrMapOvr>
    <a:masterClrMapping/>
  </p:clrMapOvr>
  <p:transition>
    <p:circl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pPr/>
              <a:t>2/18/2025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55130232"/>
      </p:ext>
    </p:extLst>
  </p:cSld>
  <p:clrMapOvr>
    <a:masterClrMapping/>
  </p:clrMapOvr>
  <p:transition>
    <p:circl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pPr/>
              <a:t>2/18/2025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transition>
    <p:circl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pPr/>
              <a:t>2/18/2025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3056785"/>
      </p:ext>
    </p:extLst>
  </p:cSld>
  <p:clrMapOvr>
    <a:masterClrMapping/>
  </p:clrMapOvr>
  <p:transition>
    <p:circl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pPr/>
              <a:t>2/18/2025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circle/>
  </p:transition>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customXml" Target="../ink/ink26.xml"/><Relationship Id="rId18" Type="http://schemas.openxmlformats.org/officeDocument/2006/relationships/image" Target="../media/image41.png"/><Relationship Id="rId26" Type="http://schemas.openxmlformats.org/officeDocument/2006/relationships/image" Target="../media/image45.png"/><Relationship Id="rId39" Type="http://schemas.openxmlformats.org/officeDocument/2006/relationships/customXml" Target="../ink/ink39.xml"/><Relationship Id="rId21" Type="http://schemas.openxmlformats.org/officeDocument/2006/relationships/customXml" Target="../ink/ink30.xml"/><Relationship Id="rId34" Type="http://schemas.openxmlformats.org/officeDocument/2006/relationships/image" Target="../media/image49.png"/><Relationship Id="rId7" Type="http://schemas.openxmlformats.org/officeDocument/2006/relationships/customXml" Target="../ink/ink23.xml"/><Relationship Id="rId12" Type="http://schemas.openxmlformats.org/officeDocument/2006/relationships/image" Target="../media/image38.png"/><Relationship Id="rId17" Type="http://schemas.openxmlformats.org/officeDocument/2006/relationships/customXml" Target="../ink/ink28.xml"/><Relationship Id="rId25" Type="http://schemas.openxmlformats.org/officeDocument/2006/relationships/customXml" Target="../ink/ink32.xml"/><Relationship Id="rId33" Type="http://schemas.openxmlformats.org/officeDocument/2006/relationships/customXml" Target="../ink/ink36.xml"/><Relationship Id="rId38" Type="http://schemas.openxmlformats.org/officeDocument/2006/relationships/image" Target="../media/image51.png"/><Relationship Id="rId2" Type="http://schemas.openxmlformats.org/officeDocument/2006/relationships/image" Target="../media/image32.png"/><Relationship Id="rId16" Type="http://schemas.openxmlformats.org/officeDocument/2006/relationships/image" Target="../media/image40.png"/><Relationship Id="rId20" Type="http://schemas.openxmlformats.org/officeDocument/2006/relationships/image" Target="../media/image42.png"/><Relationship Id="rId29" Type="http://schemas.openxmlformats.org/officeDocument/2006/relationships/customXml" Target="../ink/ink34.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25.xml"/><Relationship Id="rId24" Type="http://schemas.openxmlformats.org/officeDocument/2006/relationships/image" Target="../media/image44.png"/><Relationship Id="rId32" Type="http://schemas.openxmlformats.org/officeDocument/2006/relationships/image" Target="../media/image48.png"/><Relationship Id="rId37" Type="http://schemas.openxmlformats.org/officeDocument/2006/relationships/customXml" Target="../ink/ink38.xml"/><Relationship Id="rId40" Type="http://schemas.openxmlformats.org/officeDocument/2006/relationships/image" Target="../media/image52.png"/><Relationship Id="rId5" Type="http://schemas.openxmlformats.org/officeDocument/2006/relationships/customXml" Target="../ink/ink22.xml"/><Relationship Id="rId15" Type="http://schemas.openxmlformats.org/officeDocument/2006/relationships/customXml" Target="../ink/ink27.xml"/><Relationship Id="rId23" Type="http://schemas.openxmlformats.org/officeDocument/2006/relationships/customXml" Target="../ink/ink31.xml"/><Relationship Id="rId28" Type="http://schemas.openxmlformats.org/officeDocument/2006/relationships/image" Target="../media/image46.png"/><Relationship Id="rId36"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customXml" Target="../ink/ink29.xml"/><Relationship Id="rId31" Type="http://schemas.openxmlformats.org/officeDocument/2006/relationships/customXml" Target="../ink/ink35.xml"/><Relationship Id="rId4" Type="http://schemas.openxmlformats.org/officeDocument/2006/relationships/image" Target="../media/image34.png"/><Relationship Id="rId9" Type="http://schemas.openxmlformats.org/officeDocument/2006/relationships/customXml" Target="../ink/ink24.xml"/><Relationship Id="rId14" Type="http://schemas.openxmlformats.org/officeDocument/2006/relationships/image" Target="../media/image39.png"/><Relationship Id="rId22" Type="http://schemas.openxmlformats.org/officeDocument/2006/relationships/image" Target="../media/image43.png"/><Relationship Id="rId27" Type="http://schemas.openxmlformats.org/officeDocument/2006/relationships/customXml" Target="../ink/ink33.xml"/><Relationship Id="rId30" Type="http://schemas.openxmlformats.org/officeDocument/2006/relationships/image" Target="../media/image47.png"/><Relationship Id="rId35" Type="http://schemas.openxmlformats.org/officeDocument/2006/relationships/customXml" Target="../ink/ink37.xml"/><Relationship Id="rId8" Type="http://schemas.openxmlformats.org/officeDocument/2006/relationships/image" Target="../media/image36.png"/><Relationship Id="rId3" Type="http://schemas.openxmlformats.org/officeDocument/2006/relationships/customXml" Target="../ink/ink21.xml"/></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ustomXml" Target="../ink/ink40.xml"/><Relationship Id="rId7" Type="http://schemas.openxmlformats.org/officeDocument/2006/relationships/customXml" Target="../ink/ink42.xml"/><Relationship Id="rId12"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customXml" Target="../ink/ink44.xml"/><Relationship Id="rId5" Type="http://schemas.openxmlformats.org/officeDocument/2006/relationships/customXml" Target="../ink/ink41.xml"/><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customXml" Target="../ink/ink43.xml"/></Relationships>
</file>

<file path=ppt/slides/_rels/slide13.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image" Target="../media/image62.png"/><Relationship Id="rId3" Type="http://schemas.openxmlformats.org/officeDocument/2006/relationships/hyperlink" Target="https://www.javatpoint.com/arduino-boards" TargetMode="External"/><Relationship Id="rId7" Type="http://schemas.openxmlformats.org/officeDocument/2006/relationships/image" Target="../media/image59.png"/><Relationship Id="rId12" Type="http://schemas.openxmlformats.org/officeDocument/2006/relationships/customXml" Target="../ink/ink49.xml"/><Relationship Id="rId2" Type="http://schemas.openxmlformats.org/officeDocument/2006/relationships/hyperlink" Target="https://www.javatpoint.com/arduino-uno" TargetMode="External"/><Relationship Id="rId1" Type="http://schemas.openxmlformats.org/officeDocument/2006/relationships/slideLayout" Target="../slideLayouts/slideLayout2.xml"/><Relationship Id="rId6" Type="http://schemas.openxmlformats.org/officeDocument/2006/relationships/customXml" Target="../ink/ink46.xml"/><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customXml" Target="../ink/ink48.xml"/><Relationship Id="rId4" Type="http://schemas.openxmlformats.org/officeDocument/2006/relationships/customXml" Target="../ink/ink45.xml"/><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E:\MITS%20ALL\SUBJECTS\WIRELESS%20TECHNOLOGIES\VIDEOES\Arduino%20in%20100%20Seconds.mp4" TargetMode="External"/><Relationship Id="rId1" Type="http://schemas.microsoft.com/office/2007/relationships/media" Target="file:///E:\MITS%20ALL\SUBJECTS\WIRELESS%20TECHNOLOGIES\VIDEOES\Arduino%20in%20100%20Seconds.mp4" TargetMode="External"/><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customXml" Target="../ink/ink52.xml"/><Relationship Id="rId3" Type="http://schemas.openxmlformats.org/officeDocument/2006/relationships/slideLayout" Target="../slideLayouts/slideLayout2.xml"/><Relationship Id="rId7" Type="http://schemas.openxmlformats.org/officeDocument/2006/relationships/customXml" Target="../ink/ink51.xml"/><Relationship Id="rId12" Type="http://schemas.openxmlformats.org/officeDocument/2006/relationships/customXml" Target="../ink/ink55.xml"/><Relationship Id="rId2" Type="http://schemas.openxmlformats.org/officeDocument/2006/relationships/video" Target="file:///E:\MITS%20ALL\SUBJECTS\WIRELESS%20TECHNOLOGIES\VIDEOES\Components%20in%20Arduino%20UNO%20board%20_%203D%20animated%20&#128293;&#128293;&#128293;.mp4" TargetMode="External"/><Relationship Id="rId1" Type="http://schemas.microsoft.com/office/2007/relationships/media" Target="file:///E:\MITS%20ALL\SUBJECTS\WIRELESS%20TECHNOLOGIES\VIDEOES\Components%20in%20Arduino%20UNO%20board%20_%203D%20animated%20&#128293;&#128293;&#128293;.mp4" TargetMode="External"/><Relationship Id="rId6" Type="http://schemas.openxmlformats.org/officeDocument/2006/relationships/image" Target="../media/image26.png"/><Relationship Id="rId11" Type="http://schemas.openxmlformats.org/officeDocument/2006/relationships/customXml" Target="../ink/ink54.xml"/><Relationship Id="rId5" Type="http://schemas.openxmlformats.org/officeDocument/2006/relationships/customXml" Target="../ink/ink50.xml"/><Relationship Id="rId10"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customXml" Target="../ink/ink53.xml"/></Relationships>
</file>

<file path=ppt/slides/_rels/slide16.xml.rels><?xml version="1.0" encoding="UTF-8" standalone="yes"?>
<Relationships xmlns="http://schemas.openxmlformats.org/package/2006/relationships"><Relationship Id="rId8" Type="http://schemas.openxmlformats.org/officeDocument/2006/relationships/customXml" Target="../ink/ink58.xml"/><Relationship Id="rId3" Type="http://schemas.openxmlformats.org/officeDocument/2006/relationships/slideLayout" Target="../slideLayouts/slideLayout2.xml"/><Relationship Id="rId7" Type="http://schemas.openxmlformats.org/officeDocument/2006/relationships/customXml" Target="../ink/ink57.xml"/><Relationship Id="rId2" Type="http://schemas.openxmlformats.org/officeDocument/2006/relationships/video" Target="file:///E:\MITS%20ALL\SUBJECTS\WIRELESS%20TECHNOLOGIES\VIDEOES\difference%20between%20Arduino%20nano%20Arduino%20uno%20and%20the%20Arduino%20mega%20in%20animation%20(1).mp4" TargetMode="External"/><Relationship Id="rId1" Type="http://schemas.microsoft.com/office/2007/relationships/media" Target="file:///E:\MITS%20ALL\SUBJECTS\WIRELESS%20TECHNOLOGIES\VIDEOES\difference%20between%20Arduino%20nano%20Arduino%20uno%20and%20the%20Arduino%20mega%20in%20animation%20(1).mp4" TargetMode="External"/><Relationship Id="rId6" Type="http://schemas.openxmlformats.org/officeDocument/2006/relationships/image" Target="../media/image26.png"/><Relationship Id="rId5" Type="http://schemas.openxmlformats.org/officeDocument/2006/relationships/customXml" Target="../ink/ink56.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customXml" Target="../ink/ink59.xml"/><Relationship Id="rId1" Type="http://schemas.openxmlformats.org/officeDocument/2006/relationships/slideLayout" Target="../slideLayouts/slideLayout2.xml"/><Relationship Id="rId6" Type="http://schemas.openxmlformats.org/officeDocument/2006/relationships/customXml" Target="../ink/ink61.xml"/><Relationship Id="rId5" Type="http://schemas.openxmlformats.org/officeDocument/2006/relationships/image" Target="../media/image67.png"/><Relationship Id="rId4" Type="http://schemas.openxmlformats.org/officeDocument/2006/relationships/customXml" Target="../ink/ink60.xml"/></Relationships>
</file>

<file path=ppt/slides/_rels/slide19.xml.rels><?xml version="1.0" encoding="UTF-8" standalone="yes"?>
<Relationships xmlns="http://schemas.openxmlformats.org/package/2006/relationships"><Relationship Id="rId8" Type="http://schemas.openxmlformats.org/officeDocument/2006/relationships/customXml" Target="../ink/ink65.xml"/><Relationship Id="rId13"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1.png"/><Relationship Id="rId12" Type="http://schemas.openxmlformats.org/officeDocument/2006/relationships/customXml" Target="../ink/ink67.xml"/><Relationship Id="rId17" Type="http://schemas.openxmlformats.org/officeDocument/2006/relationships/image" Target="../media/image76.png"/><Relationship Id="rId2" Type="http://schemas.openxmlformats.org/officeDocument/2006/relationships/customXml" Target="../ink/ink62.xml"/><Relationship Id="rId16" Type="http://schemas.openxmlformats.org/officeDocument/2006/relationships/customXml" Target="../ink/ink69.xml"/><Relationship Id="rId1" Type="http://schemas.openxmlformats.org/officeDocument/2006/relationships/slideLayout" Target="../slideLayouts/slideLayout2.xml"/><Relationship Id="rId6" Type="http://schemas.openxmlformats.org/officeDocument/2006/relationships/customXml" Target="../ink/ink64.xml"/><Relationship Id="rId11" Type="http://schemas.openxmlformats.org/officeDocument/2006/relationships/image" Target="../media/image73.png"/><Relationship Id="rId5" Type="http://schemas.openxmlformats.org/officeDocument/2006/relationships/image" Target="../media/image70.png"/><Relationship Id="rId15" Type="http://schemas.openxmlformats.org/officeDocument/2006/relationships/image" Target="../media/image75.png"/><Relationship Id="rId10" Type="http://schemas.openxmlformats.org/officeDocument/2006/relationships/customXml" Target="../ink/ink66.xml"/><Relationship Id="rId4" Type="http://schemas.openxmlformats.org/officeDocument/2006/relationships/customXml" Target="../ink/ink63.xml"/><Relationship Id="rId9" Type="http://schemas.openxmlformats.org/officeDocument/2006/relationships/image" Target="../media/image72.png"/><Relationship Id="rId14" Type="http://schemas.openxmlformats.org/officeDocument/2006/relationships/customXml" Target="../ink/ink6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customXml" Target="../ink/ink71.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2" Type="http://schemas.openxmlformats.org/officeDocument/2006/relationships/hyperlink" Target="https://docs.arduino.cc/software/ide-v1/tutorials/arduino-ide-v1-basic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customXml" Target="../ink/ink77.xml"/><Relationship Id="rId18" Type="http://schemas.openxmlformats.org/officeDocument/2006/relationships/image" Target="../media/image87.png"/><Relationship Id="rId3" Type="http://schemas.openxmlformats.org/officeDocument/2006/relationships/customXml" Target="../ink/ink72.xml"/><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84.png"/><Relationship Id="rId17" Type="http://schemas.openxmlformats.org/officeDocument/2006/relationships/customXml" Target="../ink/ink79.xml"/><Relationship Id="rId2" Type="http://schemas.openxmlformats.org/officeDocument/2006/relationships/hyperlink" Target="https://www.javatpoint.com/arduino" TargetMode="External"/><Relationship Id="rId16" Type="http://schemas.openxmlformats.org/officeDocument/2006/relationships/image" Target="../media/image86.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customXml" Target="../ink/ink76.xml"/><Relationship Id="rId24" Type="http://schemas.openxmlformats.org/officeDocument/2006/relationships/image" Target="../media/image90.png"/><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10" Type="http://schemas.openxmlformats.org/officeDocument/2006/relationships/image" Target="../media/image83.png"/><Relationship Id="rId19" Type="http://schemas.openxmlformats.org/officeDocument/2006/relationships/customXml" Target="../ink/ink80.xml"/><Relationship Id="rId4" Type="http://schemas.openxmlformats.org/officeDocument/2006/relationships/image" Target="../media/image80.png"/><Relationship Id="rId9" Type="http://schemas.openxmlformats.org/officeDocument/2006/relationships/customXml" Target="../ink/ink75.xml"/><Relationship Id="rId14" Type="http://schemas.openxmlformats.org/officeDocument/2006/relationships/image" Target="../media/image85.png"/><Relationship Id="rId22" Type="http://schemas.openxmlformats.org/officeDocument/2006/relationships/image" Target="../media/image89.png"/></Relationships>
</file>

<file path=ppt/slides/_rels/slide23.xml.rels><?xml version="1.0" encoding="UTF-8" standalone="yes"?>
<Relationships xmlns="http://schemas.openxmlformats.org/package/2006/relationships"><Relationship Id="rId8" Type="http://schemas.openxmlformats.org/officeDocument/2006/relationships/customXml" Target="../ink/ink86.xml"/><Relationship Id="rId13" Type="http://schemas.openxmlformats.org/officeDocument/2006/relationships/image" Target="../media/image96.png"/><Relationship Id="rId18" Type="http://schemas.openxmlformats.org/officeDocument/2006/relationships/customXml" Target="../ink/ink91.xml"/><Relationship Id="rId3" Type="http://schemas.openxmlformats.org/officeDocument/2006/relationships/image" Target="../media/image91.png"/><Relationship Id="rId21" Type="http://schemas.openxmlformats.org/officeDocument/2006/relationships/image" Target="../media/image100.png"/><Relationship Id="rId7" Type="http://schemas.openxmlformats.org/officeDocument/2006/relationships/image" Target="../media/image93.png"/><Relationship Id="rId12" Type="http://schemas.openxmlformats.org/officeDocument/2006/relationships/customXml" Target="../ink/ink88.xml"/><Relationship Id="rId17" Type="http://schemas.openxmlformats.org/officeDocument/2006/relationships/image" Target="../media/image98.png"/><Relationship Id="rId2" Type="http://schemas.openxmlformats.org/officeDocument/2006/relationships/customXml" Target="../ink/ink83.xml"/><Relationship Id="rId16" Type="http://schemas.openxmlformats.org/officeDocument/2006/relationships/customXml" Target="../ink/ink90.xml"/><Relationship Id="rId20"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customXml" Target="../ink/ink85.xml"/><Relationship Id="rId11" Type="http://schemas.openxmlformats.org/officeDocument/2006/relationships/image" Target="../media/image95.png"/><Relationship Id="rId5" Type="http://schemas.openxmlformats.org/officeDocument/2006/relationships/image" Target="../media/image92.png"/><Relationship Id="rId15" Type="http://schemas.openxmlformats.org/officeDocument/2006/relationships/image" Target="../media/image97.png"/><Relationship Id="rId10" Type="http://schemas.openxmlformats.org/officeDocument/2006/relationships/customXml" Target="../ink/ink87.xml"/><Relationship Id="rId19" Type="http://schemas.openxmlformats.org/officeDocument/2006/relationships/image" Target="../media/image99.png"/><Relationship Id="rId4" Type="http://schemas.openxmlformats.org/officeDocument/2006/relationships/customXml" Target="../ink/ink84.xml"/><Relationship Id="rId9" Type="http://schemas.openxmlformats.org/officeDocument/2006/relationships/image" Target="../media/image94.png"/><Relationship Id="rId14" Type="http://schemas.openxmlformats.org/officeDocument/2006/relationships/customXml" Target="../ink/ink89.xml"/></Relationships>
</file>

<file path=ppt/slides/_rels/slide24.xml.rels><?xml version="1.0" encoding="UTF-8" standalone="yes"?>
<Relationships xmlns="http://schemas.openxmlformats.org/package/2006/relationships"><Relationship Id="rId2" Type="http://schemas.openxmlformats.org/officeDocument/2006/relationships/hyperlink" Target="https://docs.arduino.cc/software/ide-v1/tutorials/arduino-ide-v1-basic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customXml" Target="../ink/ink93.xml"/><Relationship Id="rId7" Type="http://schemas.openxmlformats.org/officeDocument/2006/relationships/customXml" Target="../ink/ink95.xml"/><Relationship Id="rId2" Type="http://schemas.openxmlformats.org/officeDocument/2006/relationships/hyperlink" Target="https://docs.arduino.cc/software/ide-v1/tutorials/arduino-ide-v1-basics/" TargetMode="Externa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customXml" Target="../ink/ink94.xml"/><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2" Type="http://schemas.openxmlformats.org/officeDocument/2006/relationships/hyperlink" Target="https://docs.arduino.cc/software/ide-v1/tutorials/arduino-ide-v1-basic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arduino.cc/hacking/software/Bootloader" TargetMode="External"/><Relationship Id="rId2" Type="http://schemas.openxmlformats.org/officeDocument/2006/relationships/hyperlink" Target="https://docs.arduino.cc/built-in-examples/arduino-isp/ArduinoIS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customXml" Target="../ink/ink100.xml"/><Relationship Id="rId18" Type="http://schemas.openxmlformats.org/officeDocument/2006/relationships/image" Target="../media/image110.png"/><Relationship Id="rId3" Type="http://schemas.openxmlformats.org/officeDocument/2006/relationships/hyperlink" Target="https://docs.arduino.cc/software/ide-v1/tutorials/installing-libraries" TargetMode="External"/><Relationship Id="rId7" Type="http://schemas.openxmlformats.org/officeDocument/2006/relationships/customXml" Target="../ink/ink97.xml"/><Relationship Id="rId12" Type="http://schemas.openxmlformats.org/officeDocument/2006/relationships/image" Target="../media/image107.png"/><Relationship Id="rId17" Type="http://schemas.openxmlformats.org/officeDocument/2006/relationships/customXml" Target="../ink/ink102.xml"/><Relationship Id="rId2" Type="http://schemas.openxmlformats.org/officeDocument/2006/relationships/hyperlink" Target="https://www.arduino.cc/reference/en/libraries/" TargetMode="External"/><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customXml" Target="../ink/ink99.xml"/><Relationship Id="rId5" Type="http://schemas.openxmlformats.org/officeDocument/2006/relationships/customXml" Target="../ink/ink96.xml"/><Relationship Id="rId15" Type="http://schemas.openxmlformats.org/officeDocument/2006/relationships/customXml" Target="../ink/ink101.xml"/><Relationship Id="rId10" Type="http://schemas.openxmlformats.org/officeDocument/2006/relationships/image" Target="../media/image106.png"/><Relationship Id="rId4" Type="http://schemas.openxmlformats.org/officeDocument/2006/relationships/hyperlink" Target="https://docs.arduino.cc/learn/contributions/arduino-creating-library-guide" TargetMode="External"/><Relationship Id="rId9" Type="http://schemas.openxmlformats.org/officeDocument/2006/relationships/customXml" Target="../ink/ink98.xml"/><Relationship Id="rId14" Type="http://schemas.openxmlformats.org/officeDocument/2006/relationships/image" Target="../media/image108.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customXml" Target="../ink/ink103.xml"/><Relationship Id="rId7" Type="http://schemas.openxmlformats.org/officeDocument/2006/relationships/customXml" Target="../ink/ink105.xml"/><Relationship Id="rId2" Type="http://schemas.openxmlformats.org/officeDocument/2006/relationships/hyperlink" Target="https://arduino.github.io/arduino-cli/latest/platform-specification/" TargetMode="Externa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customXml" Target="../ink/ink104.xml"/><Relationship Id="rId10" Type="http://schemas.openxmlformats.org/officeDocument/2006/relationships/image" Target="../media/image114.png"/><Relationship Id="rId4" Type="http://schemas.openxmlformats.org/officeDocument/2006/relationships/image" Target="../media/image111.png"/><Relationship Id="rId9" Type="http://schemas.openxmlformats.org/officeDocument/2006/relationships/customXml" Target="../ink/ink106.xml"/></Relationships>
</file>

<file path=ppt/slides/_rels/slide37.xml.rels><?xml version="1.0" encoding="UTF-8" standalone="yes"?>
<Relationships xmlns="http://schemas.openxmlformats.org/package/2006/relationships"><Relationship Id="rId3" Type="http://schemas.openxmlformats.org/officeDocument/2006/relationships/customXml" Target="../ink/ink107.xml"/><Relationship Id="rId2" Type="http://schemas.openxmlformats.org/officeDocument/2006/relationships/hyperlink" Target="https://playground.arduino.cc/Main/InterfacingWithHardware/" TargetMode="Externa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customXml" Target="../ink/ink108.xml"/><Relationship Id="rId4" Type="http://schemas.openxmlformats.org/officeDocument/2006/relationships/image" Target="../media/image115.png"/></Relationships>
</file>

<file path=ppt/slides/_rels/slide38.xml.rels><?xml version="1.0" encoding="UTF-8" standalone="yes"?>
<Relationships xmlns="http://schemas.openxmlformats.org/package/2006/relationships"><Relationship Id="rId8" Type="http://schemas.openxmlformats.org/officeDocument/2006/relationships/customXml" Target="../ink/ink111.xml"/><Relationship Id="rId3" Type="http://schemas.openxmlformats.org/officeDocument/2006/relationships/hyperlink" Target="https://docs.arduino.cc/learn/starting-guide/cores" TargetMode="External"/><Relationship Id="rId7" Type="http://schemas.openxmlformats.org/officeDocument/2006/relationships/image" Target="../media/image118.png"/><Relationship Id="rId2" Type="http://schemas.openxmlformats.org/officeDocument/2006/relationships/hyperlink" Target="https://www.arduino.cc/en/hardware" TargetMode="External"/><Relationship Id="rId1" Type="http://schemas.openxmlformats.org/officeDocument/2006/relationships/slideLayout" Target="../slideLayouts/slideLayout2.xml"/><Relationship Id="rId6" Type="http://schemas.openxmlformats.org/officeDocument/2006/relationships/customXml" Target="../ink/ink110.xml"/><Relationship Id="rId5" Type="http://schemas.openxmlformats.org/officeDocument/2006/relationships/image" Target="../media/image117.png"/><Relationship Id="rId4" Type="http://schemas.openxmlformats.org/officeDocument/2006/relationships/customXml" Target="../ink/ink109.xml"/><Relationship Id="rId9"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customXml" Target="../ink/ink115.xml"/><Relationship Id="rId13"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2.png"/><Relationship Id="rId12" Type="http://schemas.openxmlformats.org/officeDocument/2006/relationships/customXml" Target="../ink/ink117.xml"/><Relationship Id="rId2" Type="http://schemas.openxmlformats.org/officeDocument/2006/relationships/customXml" Target="../ink/ink112.xml"/><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124.png"/><Relationship Id="rId5" Type="http://schemas.openxmlformats.org/officeDocument/2006/relationships/image" Target="../media/image121.png"/><Relationship Id="rId10" Type="http://schemas.openxmlformats.org/officeDocument/2006/relationships/customXml" Target="../ink/ink116.xml"/><Relationship Id="rId4" Type="http://schemas.openxmlformats.org/officeDocument/2006/relationships/customXml" Target="../ink/ink113.xml"/><Relationship Id="rId9" Type="http://schemas.openxmlformats.org/officeDocument/2006/relationships/image" Target="../media/image123.png"/></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5.png"/><Relationship Id="rId18" Type="http://schemas.openxmlformats.org/officeDocument/2006/relationships/customXml" Target="../ink/ink7.xml"/><Relationship Id="rId3" Type="http://schemas.openxmlformats.org/officeDocument/2006/relationships/hyperlink" Target="http://arduino.cc/" TargetMode="External"/><Relationship Id="rId21"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customXml" Target="../ink/ink4.xml"/><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4.png"/><Relationship Id="rId5" Type="http://schemas.openxmlformats.org/officeDocument/2006/relationships/hyperlink" Target="http://arduino.cc/en/Main/Software" TargetMode="External"/><Relationship Id="rId15" Type="http://schemas.openxmlformats.org/officeDocument/2006/relationships/image" Target="../media/image16.png"/><Relationship Id="rId10" Type="http://schemas.openxmlformats.org/officeDocument/2006/relationships/customXml" Target="../ink/ink3.xml"/><Relationship Id="rId19" Type="http://schemas.openxmlformats.org/officeDocument/2006/relationships/image" Target="../media/image18.png"/><Relationship Id="rId4" Type="http://schemas.openxmlformats.org/officeDocument/2006/relationships/hyperlink" Target="http://en.wikipedia.org/wiki/Microcontroller" TargetMode="External"/><Relationship Id="rId9" Type="http://schemas.openxmlformats.org/officeDocument/2006/relationships/image" Target="../media/image13.png"/><Relationship Id="rId14" Type="http://schemas.openxmlformats.org/officeDocument/2006/relationships/customXml" Target="../ink/ink5.xml"/></Relationships>
</file>

<file path=ppt/slides/_rels/slide40.xml.rels><?xml version="1.0" encoding="UTF-8" standalone="yes"?>
<Relationships xmlns="http://schemas.openxmlformats.org/package/2006/relationships"><Relationship Id="rId8" Type="http://schemas.openxmlformats.org/officeDocument/2006/relationships/customXml" Target="../ink/ink121.xml"/><Relationship Id="rId13"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28.png"/><Relationship Id="rId12" Type="http://schemas.openxmlformats.org/officeDocument/2006/relationships/customXml" Target="../ink/ink123.xml"/><Relationship Id="rId17" Type="http://schemas.openxmlformats.org/officeDocument/2006/relationships/image" Target="../media/image133.png"/><Relationship Id="rId2" Type="http://schemas.openxmlformats.org/officeDocument/2006/relationships/customXml" Target="../ink/ink118.xml"/><Relationship Id="rId16" Type="http://schemas.openxmlformats.org/officeDocument/2006/relationships/customXml" Target="../ink/ink125.xml"/><Relationship Id="rId1" Type="http://schemas.openxmlformats.org/officeDocument/2006/relationships/slideLayout" Target="../slideLayouts/slideLayout2.xml"/><Relationship Id="rId6" Type="http://schemas.openxmlformats.org/officeDocument/2006/relationships/customXml" Target="../ink/ink120.xml"/><Relationship Id="rId11" Type="http://schemas.openxmlformats.org/officeDocument/2006/relationships/image" Target="../media/image130.png"/><Relationship Id="rId5" Type="http://schemas.openxmlformats.org/officeDocument/2006/relationships/image" Target="../media/image127.png"/><Relationship Id="rId15" Type="http://schemas.openxmlformats.org/officeDocument/2006/relationships/image" Target="../media/image132.png"/><Relationship Id="rId10" Type="http://schemas.openxmlformats.org/officeDocument/2006/relationships/customXml" Target="../ink/ink122.xml"/><Relationship Id="rId4" Type="http://schemas.openxmlformats.org/officeDocument/2006/relationships/customXml" Target="../ink/ink119.xml"/><Relationship Id="rId9" Type="http://schemas.openxmlformats.org/officeDocument/2006/relationships/image" Target="../media/image129.png"/><Relationship Id="rId14" Type="http://schemas.openxmlformats.org/officeDocument/2006/relationships/customXml" Target="../ink/ink1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129.xml"/><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customXml" Target="../ink/ink126.xml"/><Relationship Id="rId1" Type="http://schemas.openxmlformats.org/officeDocument/2006/relationships/slideLayout" Target="../slideLayouts/slideLayout2.xml"/><Relationship Id="rId6" Type="http://schemas.openxmlformats.org/officeDocument/2006/relationships/customXml" Target="../ink/ink128.xml"/><Relationship Id="rId11" Type="http://schemas.openxmlformats.org/officeDocument/2006/relationships/image" Target="../media/image138.png"/><Relationship Id="rId5" Type="http://schemas.openxmlformats.org/officeDocument/2006/relationships/image" Target="../media/image135.png"/><Relationship Id="rId10" Type="http://schemas.openxmlformats.org/officeDocument/2006/relationships/customXml" Target="../ink/ink130.xml"/><Relationship Id="rId4" Type="http://schemas.openxmlformats.org/officeDocument/2006/relationships/customXml" Target="../ink/ink127.xml"/><Relationship Id="rId9"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customXml" Target="../ink/ink134.xml"/><Relationship Id="rId13" Type="http://schemas.openxmlformats.org/officeDocument/2006/relationships/image" Target="../media/image144.png"/><Relationship Id="rId18" Type="http://schemas.openxmlformats.org/officeDocument/2006/relationships/customXml" Target="../ink/ink139.xml"/><Relationship Id="rId3" Type="http://schemas.openxmlformats.org/officeDocument/2006/relationships/image" Target="../media/image139.png"/><Relationship Id="rId7" Type="http://schemas.openxmlformats.org/officeDocument/2006/relationships/image" Target="../media/image141.png"/><Relationship Id="rId12" Type="http://schemas.openxmlformats.org/officeDocument/2006/relationships/customXml" Target="../ink/ink136.xml"/><Relationship Id="rId17" Type="http://schemas.openxmlformats.org/officeDocument/2006/relationships/image" Target="../media/image146.png"/><Relationship Id="rId2" Type="http://schemas.openxmlformats.org/officeDocument/2006/relationships/customXml" Target="../ink/ink131.xml"/><Relationship Id="rId16" Type="http://schemas.openxmlformats.org/officeDocument/2006/relationships/customXml" Target="../ink/ink138.xml"/><Relationship Id="rId1" Type="http://schemas.openxmlformats.org/officeDocument/2006/relationships/slideLayout" Target="../slideLayouts/slideLayout2.xml"/><Relationship Id="rId6" Type="http://schemas.openxmlformats.org/officeDocument/2006/relationships/customXml" Target="../ink/ink133.xml"/><Relationship Id="rId11" Type="http://schemas.openxmlformats.org/officeDocument/2006/relationships/image" Target="../media/image143.png"/><Relationship Id="rId5" Type="http://schemas.openxmlformats.org/officeDocument/2006/relationships/image" Target="../media/image140.png"/><Relationship Id="rId15" Type="http://schemas.openxmlformats.org/officeDocument/2006/relationships/image" Target="../media/image145.png"/><Relationship Id="rId10" Type="http://schemas.openxmlformats.org/officeDocument/2006/relationships/customXml" Target="../ink/ink135.xml"/><Relationship Id="rId19" Type="http://schemas.openxmlformats.org/officeDocument/2006/relationships/image" Target="../media/image147.png"/><Relationship Id="rId4" Type="http://schemas.openxmlformats.org/officeDocument/2006/relationships/customXml" Target="../ink/ink132.xml"/><Relationship Id="rId9" Type="http://schemas.openxmlformats.org/officeDocument/2006/relationships/image" Target="../media/image142.png"/><Relationship Id="rId14" Type="http://schemas.openxmlformats.org/officeDocument/2006/relationships/customXml" Target="../ink/ink137.xml"/></Relationships>
</file>

<file path=ppt/slides/_rels/slide4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customXml" Target="../ink/ink140.xml"/><Relationship Id="rId7" Type="http://schemas.openxmlformats.org/officeDocument/2006/relationships/customXml" Target="../ink/ink142.xml"/><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customXml" Target="../ink/ink141.xml"/><Relationship Id="rId4" Type="http://schemas.openxmlformats.org/officeDocument/2006/relationships/image" Target="../media/image149.png"/></Relationships>
</file>

<file path=ppt/slides/_rels/slide4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customXml" Target="../ink/ink148.xml"/><Relationship Id="rId18" Type="http://schemas.openxmlformats.org/officeDocument/2006/relationships/image" Target="../media/image159.png"/><Relationship Id="rId3" Type="http://schemas.openxmlformats.org/officeDocument/2006/relationships/customXml" Target="../ink/ink143.xml"/><Relationship Id="rId21" Type="http://schemas.openxmlformats.org/officeDocument/2006/relationships/customXml" Target="../ink/ink152.xml"/><Relationship Id="rId7" Type="http://schemas.openxmlformats.org/officeDocument/2006/relationships/customXml" Target="../ink/ink145.xml"/><Relationship Id="rId12" Type="http://schemas.openxmlformats.org/officeDocument/2006/relationships/image" Target="../media/image156.png"/><Relationship Id="rId17" Type="http://schemas.openxmlformats.org/officeDocument/2006/relationships/customXml" Target="../ink/ink150.xml"/><Relationship Id="rId2" Type="http://schemas.openxmlformats.org/officeDocument/2006/relationships/notesSlide" Target="../notesSlides/notesSlide3.xml"/><Relationship Id="rId16" Type="http://schemas.openxmlformats.org/officeDocument/2006/relationships/image" Target="../media/image158.png"/><Relationship Id="rId20"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customXml" Target="../ink/ink147.xml"/><Relationship Id="rId24" Type="http://schemas.openxmlformats.org/officeDocument/2006/relationships/image" Target="../media/image162.png"/><Relationship Id="rId5" Type="http://schemas.openxmlformats.org/officeDocument/2006/relationships/customXml" Target="../ink/ink144.xml"/><Relationship Id="rId15" Type="http://schemas.openxmlformats.org/officeDocument/2006/relationships/customXml" Target="../ink/ink149.xml"/><Relationship Id="rId23" Type="http://schemas.openxmlformats.org/officeDocument/2006/relationships/customXml" Target="../ink/ink153.xml"/><Relationship Id="rId10" Type="http://schemas.openxmlformats.org/officeDocument/2006/relationships/image" Target="../media/image155.png"/><Relationship Id="rId19" Type="http://schemas.openxmlformats.org/officeDocument/2006/relationships/customXml" Target="../ink/ink151.xml"/><Relationship Id="rId4" Type="http://schemas.openxmlformats.org/officeDocument/2006/relationships/image" Target="../media/image152.png"/><Relationship Id="rId9" Type="http://schemas.openxmlformats.org/officeDocument/2006/relationships/customXml" Target="../ink/ink146.xml"/><Relationship Id="rId14" Type="http://schemas.openxmlformats.org/officeDocument/2006/relationships/image" Target="../media/image157.png"/><Relationship Id="rId22" Type="http://schemas.openxmlformats.org/officeDocument/2006/relationships/image" Target="../media/image1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customXml" Target="../ink/ink159.xml"/><Relationship Id="rId3" Type="http://schemas.openxmlformats.org/officeDocument/2006/relationships/customXml" Target="../ink/ink154.xml"/><Relationship Id="rId7" Type="http://schemas.openxmlformats.org/officeDocument/2006/relationships/customXml" Target="../ink/ink156.xml"/><Relationship Id="rId12"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customXml" Target="../ink/ink158.xml"/><Relationship Id="rId5" Type="http://schemas.openxmlformats.org/officeDocument/2006/relationships/customXml" Target="../ink/ink155.xml"/><Relationship Id="rId10" Type="http://schemas.openxmlformats.org/officeDocument/2006/relationships/image" Target="../media/image167.png"/><Relationship Id="rId4" Type="http://schemas.openxmlformats.org/officeDocument/2006/relationships/image" Target="../media/image164.png"/><Relationship Id="rId9" Type="http://schemas.openxmlformats.org/officeDocument/2006/relationships/customXml" Target="../ink/ink157.xml"/><Relationship Id="rId14" Type="http://schemas.openxmlformats.org/officeDocument/2006/relationships/image" Target="../media/image169.png"/></Relationships>
</file>

<file path=ppt/slides/_rels/slide48.xml.rels><?xml version="1.0" encoding="UTF-8" standalone="yes"?>
<Relationships xmlns="http://schemas.openxmlformats.org/package/2006/relationships"><Relationship Id="rId8" Type="http://schemas.openxmlformats.org/officeDocument/2006/relationships/customXml" Target="../ink/ink163.xml"/><Relationship Id="rId13" Type="http://schemas.openxmlformats.org/officeDocument/2006/relationships/image" Target="../media/image175.png"/><Relationship Id="rId18" Type="http://schemas.openxmlformats.org/officeDocument/2006/relationships/customXml" Target="../ink/ink168.xml"/><Relationship Id="rId3" Type="http://schemas.openxmlformats.org/officeDocument/2006/relationships/image" Target="../media/image170.png"/><Relationship Id="rId21" Type="http://schemas.openxmlformats.org/officeDocument/2006/relationships/image" Target="../media/image179.png"/><Relationship Id="rId7" Type="http://schemas.openxmlformats.org/officeDocument/2006/relationships/image" Target="../media/image172.png"/><Relationship Id="rId12" Type="http://schemas.openxmlformats.org/officeDocument/2006/relationships/customXml" Target="../ink/ink165.xml"/><Relationship Id="rId17" Type="http://schemas.openxmlformats.org/officeDocument/2006/relationships/image" Target="../media/image177.png"/><Relationship Id="rId2" Type="http://schemas.openxmlformats.org/officeDocument/2006/relationships/customXml" Target="../ink/ink160.xml"/><Relationship Id="rId16" Type="http://schemas.openxmlformats.org/officeDocument/2006/relationships/customXml" Target="../ink/ink167.xml"/><Relationship Id="rId20" Type="http://schemas.openxmlformats.org/officeDocument/2006/relationships/customXml" Target="../ink/ink169.xml"/><Relationship Id="rId1" Type="http://schemas.openxmlformats.org/officeDocument/2006/relationships/slideLayout" Target="../slideLayouts/slideLayout2.xml"/><Relationship Id="rId6" Type="http://schemas.openxmlformats.org/officeDocument/2006/relationships/customXml" Target="../ink/ink162.xml"/><Relationship Id="rId11" Type="http://schemas.openxmlformats.org/officeDocument/2006/relationships/image" Target="../media/image174.png"/><Relationship Id="rId5" Type="http://schemas.openxmlformats.org/officeDocument/2006/relationships/image" Target="../media/image171.png"/><Relationship Id="rId15" Type="http://schemas.openxmlformats.org/officeDocument/2006/relationships/image" Target="../media/image176.png"/><Relationship Id="rId23" Type="http://schemas.openxmlformats.org/officeDocument/2006/relationships/image" Target="../media/image180.png"/><Relationship Id="rId10" Type="http://schemas.openxmlformats.org/officeDocument/2006/relationships/customXml" Target="../ink/ink164.xml"/><Relationship Id="rId19" Type="http://schemas.openxmlformats.org/officeDocument/2006/relationships/image" Target="../media/image178.png"/><Relationship Id="rId4" Type="http://schemas.openxmlformats.org/officeDocument/2006/relationships/customXml" Target="../ink/ink161.xml"/><Relationship Id="rId9" Type="http://schemas.openxmlformats.org/officeDocument/2006/relationships/image" Target="../media/image173.png"/><Relationship Id="rId14" Type="http://schemas.openxmlformats.org/officeDocument/2006/relationships/customXml" Target="../ink/ink166.xml"/><Relationship Id="rId22" Type="http://schemas.openxmlformats.org/officeDocument/2006/relationships/customXml" Target="../ink/ink170.xml"/></Relationships>
</file>

<file path=ppt/slides/_rels/slide49.xml.rels><?xml version="1.0" encoding="UTF-8" standalone="yes"?>
<Relationships xmlns="http://schemas.openxmlformats.org/package/2006/relationships"><Relationship Id="rId8" Type="http://schemas.openxmlformats.org/officeDocument/2006/relationships/customXml" Target="../ink/ink174.xml"/><Relationship Id="rId13" Type="http://schemas.openxmlformats.org/officeDocument/2006/relationships/image" Target="../media/image185.png"/><Relationship Id="rId18" Type="http://schemas.openxmlformats.org/officeDocument/2006/relationships/customXml" Target="../ink/ink179.xml"/><Relationship Id="rId3" Type="http://schemas.openxmlformats.org/officeDocument/2006/relationships/image" Target="../media/image181.png"/><Relationship Id="rId7" Type="http://schemas.openxmlformats.org/officeDocument/2006/relationships/image" Target="../media/image26.png"/><Relationship Id="rId12" Type="http://schemas.openxmlformats.org/officeDocument/2006/relationships/customXml" Target="../ink/ink176.xml"/><Relationship Id="rId17" Type="http://schemas.openxmlformats.org/officeDocument/2006/relationships/image" Target="../media/image187.png"/><Relationship Id="rId2" Type="http://schemas.openxmlformats.org/officeDocument/2006/relationships/customXml" Target="../ink/ink171.xml"/><Relationship Id="rId16" Type="http://schemas.openxmlformats.org/officeDocument/2006/relationships/customXml" Target="../ink/ink178.xml"/><Relationship Id="rId1" Type="http://schemas.openxmlformats.org/officeDocument/2006/relationships/slideLayout" Target="../slideLayouts/slideLayout2.xml"/><Relationship Id="rId6" Type="http://schemas.openxmlformats.org/officeDocument/2006/relationships/customXml" Target="../ink/ink173.xml"/><Relationship Id="rId11" Type="http://schemas.openxmlformats.org/officeDocument/2006/relationships/image" Target="../media/image184.png"/><Relationship Id="rId5" Type="http://schemas.openxmlformats.org/officeDocument/2006/relationships/image" Target="../media/image182.png"/><Relationship Id="rId15" Type="http://schemas.openxmlformats.org/officeDocument/2006/relationships/image" Target="../media/image186.png"/><Relationship Id="rId10" Type="http://schemas.openxmlformats.org/officeDocument/2006/relationships/customXml" Target="../ink/ink175.xml"/><Relationship Id="rId19" Type="http://schemas.openxmlformats.org/officeDocument/2006/relationships/image" Target="../media/image188.png"/><Relationship Id="rId4" Type="http://schemas.openxmlformats.org/officeDocument/2006/relationships/customXml" Target="../ink/ink172.xml"/><Relationship Id="rId9" Type="http://schemas.openxmlformats.org/officeDocument/2006/relationships/image" Target="../media/image183.png"/><Relationship Id="rId14" Type="http://schemas.openxmlformats.org/officeDocument/2006/relationships/customXml" Target="../ink/ink17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21.png"/><Relationship Id="rId4" Type="http://schemas.openxmlformats.org/officeDocument/2006/relationships/customXml" Target="../ink/ink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183.xml"/><Relationship Id="rId13" Type="http://schemas.openxmlformats.org/officeDocument/2006/relationships/image" Target="../media/image194.png"/><Relationship Id="rId18" Type="http://schemas.openxmlformats.org/officeDocument/2006/relationships/customXml" Target="../ink/ink188.xml"/><Relationship Id="rId3" Type="http://schemas.openxmlformats.org/officeDocument/2006/relationships/image" Target="../media/image189.png"/><Relationship Id="rId7" Type="http://schemas.openxmlformats.org/officeDocument/2006/relationships/image" Target="../media/image191.png"/><Relationship Id="rId12" Type="http://schemas.openxmlformats.org/officeDocument/2006/relationships/customXml" Target="../ink/ink185.xml"/><Relationship Id="rId17" Type="http://schemas.openxmlformats.org/officeDocument/2006/relationships/image" Target="../media/image196.png"/><Relationship Id="rId2" Type="http://schemas.openxmlformats.org/officeDocument/2006/relationships/customXml" Target="../ink/ink180.xml"/><Relationship Id="rId16" Type="http://schemas.openxmlformats.org/officeDocument/2006/relationships/customXml" Target="../ink/ink187.xml"/><Relationship Id="rId1" Type="http://schemas.openxmlformats.org/officeDocument/2006/relationships/slideLayout" Target="../slideLayouts/slideLayout2.xml"/><Relationship Id="rId6" Type="http://schemas.openxmlformats.org/officeDocument/2006/relationships/customXml" Target="../ink/ink182.xml"/><Relationship Id="rId11" Type="http://schemas.openxmlformats.org/officeDocument/2006/relationships/image" Target="../media/image193.png"/><Relationship Id="rId5" Type="http://schemas.openxmlformats.org/officeDocument/2006/relationships/image" Target="../media/image190.png"/><Relationship Id="rId15" Type="http://schemas.openxmlformats.org/officeDocument/2006/relationships/image" Target="../media/image195.png"/><Relationship Id="rId10" Type="http://schemas.openxmlformats.org/officeDocument/2006/relationships/customXml" Target="../ink/ink184.xml"/><Relationship Id="rId19" Type="http://schemas.openxmlformats.org/officeDocument/2006/relationships/image" Target="../media/image197.png"/><Relationship Id="rId4" Type="http://schemas.openxmlformats.org/officeDocument/2006/relationships/customXml" Target="../ink/ink181.xml"/><Relationship Id="rId9" Type="http://schemas.openxmlformats.org/officeDocument/2006/relationships/image" Target="../media/image192.png"/><Relationship Id="rId14" Type="http://schemas.openxmlformats.org/officeDocument/2006/relationships/customXml" Target="../ink/ink186.xml"/></Relationships>
</file>

<file path=ppt/slides/_rels/slide52.xml.rels><?xml version="1.0" encoding="UTF-8" standalone="yes"?>
<Relationships xmlns="http://schemas.openxmlformats.org/package/2006/relationships"><Relationship Id="rId8" Type="http://schemas.openxmlformats.org/officeDocument/2006/relationships/customXml" Target="../ink/ink192.xml"/><Relationship Id="rId3" Type="http://schemas.openxmlformats.org/officeDocument/2006/relationships/image" Target="../media/image198.png"/><Relationship Id="rId7" Type="http://schemas.openxmlformats.org/officeDocument/2006/relationships/image" Target="../media/image200.png"/><Relationship Id="rId2" Type="http://schemas.openxmlformats.org/officeDocument/2006/relationships/customXml" Target="../ink/ink189.xml"/><Relationship Id="rId1" Type="http://schemas.openxmlformats.org/officeDocument/2006/relationships/slideLayout" Target="../slideLayouts/slideLayout2.xml"/><Relationship Id="rId6" Type="http://schemas.openxmlformats.org/officeDocument/2006/relationships/customXml" Target="../ink/ink191.xml"/><Relationship Id="rId5" Type="http://schemas.openxmlformats.org/officeDocument/2006/relationships/image" Target="../media/image199.png"/><Relationship Id="rId4" Type="http://schemas.openxmlformats.org/officeDocument/2006/relationships/customXml" Target="../ink/ink190.xml"/><Relationship Id="rId9" Type="http://schemas.openxmlformats.org/officeDocument/2006/relationships/image" Target="../media/image201.png"/></Relationships>
</file>

<file path=ppt/slides/_rels/slide53.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5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customXml" Target="../ink/ink196.xml"/><Relationship Id="rId13"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7.png"/><Relationship Id="rId12" Type="http://schemas.openxmlformats.org/officeDocument/2006/relationships/customXml" Target="../ink/ink198.xml"/><Relationship Id="rId2" Type="http://schemas.openxmlformats.org/officeDocument/2006/relationships/hyperlink" Target="https://www.zipitwireless.com/blog/what-are-iot-sensors-types-uses-and-examples" TargetMode="External"/><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209.png"/><Relationship Id="rId5" Type="http://schemas.openxmlformats.org/officeDocument/2006/relationships/image" Target="../media/image206.png"/><Relationship Id="rId15" Type="http://schemas.openxmlformats.org/officeDocument/2006/relationships/image" Target="../media/image211.png"/><Relationship Id="rId10" Type="http://schemas.openxmlformats.org/officeDocument/2006/relationships/customXml" Target="../ink/ink197.xml"/><Relationship Id="rId4" Type="http://schemas.openxmlformats.org/officeDocument/2006/relationships/customXml" Target="../ink/ink194.xml"/><Relationship Id="rId9" Type="http://schemas.openxmlformats.org/officeDocument/2006/relationships/image" Target="../media/image208.png"/><Relationship Id="rId14" Type="http://schemas.openxmlformats.org/officeDocument/2006/relationships/customXml" Target="../ink/ink199.xml"/></Relationships>
</file>

<file path=ppt/slides/_rels/slide56.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hyperlink" Target="https://www.zipitwireless.com/blog/nb-iot-explained-is-it-right-for-your-iot-solution" TargetMode="Externa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customXml" Target="../ink/ink201.xml"/><Relationship Id="rId4" Type="http://schemas.openxmlformats.org/officeDocument/2006/relationships/image" Target="../media/image212.png"/></Relationships>
</file>

<file path=ppt/slides/_rels/slide57.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58.xml.rels><?xml version="1.0" encoding="UTF-8" standalone="yes"?>
<Relationships xmlns="http://schemas.openxmlformats.org/package/2006/relationships"><Relationship Id="rId8" Type="http://schemas.openxmlformats.org/officeDocument/2006/relationships/customXml" Target="../ink/ink205.xml"/><Relationship Id="rId13"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18.png"/><Relationship Id="rId12" Type="http://schemas.openxmlformats.org/officeDocument/2006/relationships/customXml" Target="../ink/ink207.xml"/><Relationship Id="rId2" Type="http://schemas.openxmlformats.org/officeDocument/2006/relationships/hyperlink" Target="https://www.bluetooth.com/learn-about-bluetooth/tech-overview/" TargetMode="External"/><Relationship Id="rId1" Type="http://schemas.openxmlformats.org/officeDocument/2006/relationships/slideLayout" Target="../slideLayouts/slideLayout2.xml"/><Relationship Id="rId6" Type="http://schemas.openxmlformats.org/officeDocument/2006/relationships/customXml" Target="../ink/ink204.xml"/><Relationship Id="rId11" Type="http://schemas.openxmlformats.org/officeDocument/2006/relationships/image" Target="../media/image220.png"/><Relationship Id="rId5" Type="http://schemas.openxmlformats.org/officeDocument/2006/relationships/image" Target="../media/image217.png"/><Relationship Id="rId10" Type="http://schemas.openxmlformats.org/officeDocument/2006/relationships/customXml" Target="../ink/ink206.xml"/><Relationship Id="rId4" Type="http://schemas.openxmlformats.org/officeDocument/2006/relationships/customXml" Target="../ink/ink203.xml"/><Relationship Id="rId9" Type="http://schemas.openxmlformats.org/officeDocument/2006/relationships/image" Target="../media/image219.png"/></Relationships>
</file>

<file path=ppt/slides/_rels/slide59.xml.rels><?xml version="1.0" encoding="UTF-8" standalone="yes"?>
<Relationships xmlns="http://schemas.openxmlformats.org/package/2006/relationships"><Relationship Id="rId8" Type="http://schemas.openxmlformats.org/officeDocument/2006/relationships/customXml" Target="../ink/ink210.xml"/><Relationship Id="rId13"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4.png"/><Relationship Id="rId12" Type="http://schemas.openxmlformats.org/officeDocument/2006/relationships/customXml" Target="../ink/ink212.xml"/><Relationship Id="rId2" Type="http://schemas.openxmlformats.org/officeDocument/2006/relationships/hyperlink" Target="https://www.zdnet.com/article/fbi-recommends-that-you-keep-your-iot-devices-on-a-separate-network/" TargetMode="External"/><Relationship Id="rId1" Type="http://schemas.openxmlformats.org/officeDocument/2006/relationships/slideLayout" Target="../slideLayouts/slideLayout2.xml"/><Relationship Id="rId6" Type="http://schemas.openxmlformats.org/officeDocument/2006/relationships/customXml" Target="../ink/ink209.xml"/><Relationship Id="rId11" Type="http://schemas.openxmlformats.org/officeDocument/2006/relationships/image" Target="../media/image226.png"/><Relationship Id="rId5" Type="http://schemas.openxmlformats.org/officeDocument/2006/relationships/image" Target="../media/image223.png"/><Relationship Id="rId10" Type="http://schemas.openxmlformats.org/officeDocument/2006/relationships/customXml" Target="../ink/ink211.xml"/><Relationship Id="rId4" Type="http://schemas.openxmlformats.org/officeDocument/2006/relationships/customXml" Target="../ink/ink208.xml"/><Relationship Id="rId9" Type="http://schemas.openxmlformats.org/officeDocument/2006/relationships/image" Target="../media/image225.png"/></Relationships>
</file>

<file path=ppt/slides/_rels/slide6.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customXml" Target="../ink/ink17.xml"/><Relationship Id="rId17" Type="http://schemas.openxmlformats.org/officeDocument/2006/relationships/image" Target="../media/image30.png"/><Relationship Id="rId2" Type="http://schemas.openxmlformats.org/officeDocument/2006/relationships/customXml" Target="../ink/ink12.xml"/><Relationship Id="rId16"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9.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26.png"/><Relationship Id="rId14" Type="http://schemas.openxmlformats.org/officeDocument/2006/relationships/customXml" Target="../ink/ink18.xml"/></Relationships>
</file>

<file path=ppt/slides/_rels/slide60.xml.rels><?xml version="1.0" encoding="UTF-8" standalone="yes"?>
<Relationships xmlns="http://schemas.openxmlformats.org/package/2006/relationships"><Relationship Id="rId8" Type="http://schemas.openxmlformats.org/officeDocument/2006/relationships/customXml" Target="../ink/ink216.xml"/><Relationship Id="rId3" Type="http://schemas.openxmlformats.org/officeDocument/2006/relationships/image" Target="../media/image228.png"/><Relationship Id="rId7" Type="http://schemas.openxmlformats.org/officeDocument/2006/relationships/image" Target="../media/image230.png"/><Relationship Id="rId2" Type="http://schemas.openxmlformats.org/officeDocument/2006/relationships/customXml" Target="../ink/ink213.xml"/><Relationship Id="rId1" Type="http://schemas.openxmlformats.org/officeDocument/2006/relationships/slideLayout" Target="../slideLayouts/slideLayout2.xml"/><Relationship Id="rId6" Type="http://schemas.openxmlformats.org/officeDocument/2006/relationships/customXml" Target="../ink/ink215.xml"/><Relationship Id="rId5" Type="http://schemas.openxmlformats.org/officeDocument/2006/relationships/image" Target="../media/image229.png"/><Relationship Id="rId4" Type="http://schemas.openxmlformats.org/officeDocument/2006/relationships/customXml" Target="../ink/ink214.xml"/><Relationship Id="rId9" Type="http://schemas.openxmlformats.org/officeDocument/2006/relationships/image" Target="../media/image231.png"/></Relationships>
</file>

<file path=ppt/slides/_rels/slide61.xml.rels><?xml version="1.0" encoding="UTF-8" standalone="yes"?>
<Relationships xmlns="http://schemas.openxmlformats.org/package/2006/relationships"><Relationship Id="rId8" Type="http://schemas.openxmlformats.org/officeDocument/2006/relationships/customXml" Target="../ink/ink220.xml"/><Relationship Id="rId13"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4.png"/><Relationship Id="rId12" Type="http://schemas.openxmlformats.org/officeDocument/2006/relationships/customXml" Target="../ink/ink222.xml"/><Relationship Id="rId2" Type="http://schemas.openxmlformats.org/officeDocument/2006/relationships/customXml" Target="../ink/ink217.xml"/><Relationship Id="rId1" Type="http://schemas.openxmlformats.org/officeDocument/2006/relationships/slideLayout" Target="../slideLayouts/slideLayout2.xml"/><Relationship Id="rId6" Type="http://schemas.openxmlformats.org/officeDocument/2006/relationships/customXml" Target="../ink/ink219.xml"/><Relationship Id="rId11" Type="http://schemas.openxmlformats.org/officeDocument/2006/relationships/image" Target="../media/image236.png"/><Relationship Id="rId5" Type="http://schemas.openxmlformats.org/officeDocument/2006/relationships/image" Target="../media/image233.png"/><Relationship Id="rId15" Type="http://schemas.openxmlformats.org/officeDocument/2006/relationships/image" Target="../media/image238.png"/><Relationship Id="rId10" Type="http://schemas.openxmlformats.org/officeDocument/2006/relationships/customXml" Target="../ink/ink221.xml"/><Relationship Id="rId4" Type="http://schemas.openxmlformats.org/officeDocument/2006/relationships/customXml" Target="../ink/ink218.xml"/><Relationship Id="rId9" Type="http://schemas.openxmlformats.org/officeDocument/2006/relationships/image" Target="../media/image235.png"/><Relationship Id="rId14" Type="http://schemas.openxmlformats.org/officeDocument/2006/relationships/customXml" Target="../ink/ink223.xml"/></Relationships>
</file>

<file path=ppt/slides/_rels/slide62.xml.rels><?xml version="1.0" encoding="UTF-8" standalone="yes"?>
<Relationships xmlns="http://schemas.openxmlformats.org/package/2006/relationships"><Relationship Id="rId13" Type="http://schemas.openxmlformats.org/officeDocument/2006/relationships/image" Target="../media/image244.png"/><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239.png"/><Relationship Id="rId21" Type="http://schemas.openxmlformats.org/officeDocument/2006/relationships/image" Target="../media/image248.png"/><Relationship Id="rId7" Type="http://schemas.openxmlformats.org/officeDocument/2006/relationships/image" Target="../media/image241.png"/><Relationship Id="rId12" Type="http://schemas.openxmlformats.org/officeDocument/2006/relationships/customXml" Target="../ink/ink228.xml"/><Relationship Id="rId17" Type="http://schemas.openxmlformats.org/officeDocument/2006/relationships/image" Target="../media/image246.png"/><Relationship Id="rId25" Type="http://schemas.openxmlformats.org/officeDocument/2006/relationships/image" Target="../media/image250.png"/><Relationship Id="rId33" Type="http://schemas.openxmlformats.org/officeDocument/2006/relationships/image" Target="../media/image254.png"/><Relationship Id="rId2" Type="http://schemas.openxmlformats.org/officeDocument/2006/relationships/hyperlink" Target="https://www.sciencedirect.com/science/article/pii/S2405959517302953" TargetMode="External"/><Relationship Id="rId16" Type="http://schemas.openxmlformats.org/officeDocument/2006/relationships/customXml" Target="../ink/ink230.xml"/><Relationship Id="rId20" Type="http://schemas.openxmlformats.org/officeDocument/2006/relationships/customXml" Target="../ink/ink232.xml"/><Relationship Id="rId29"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customXml" Target="../ink/ink225.xml"/><Relationship Id="rId11" Type="http://schemas.openxmlformats.org/officeDocument/2006/relationships/image" Target="../media/image243.png"/><Relationship Id="rId24" Type="http://schemas.openxmlformats.org/officeDocument/2006/relationships/customXml" Target="../ink/ink234.xml"/><Relationship Id="rId32" Type="http://schemas.openxmlformats.org/officeDocument/2006/relationships/customXml" Target="../ink/ink238.xml"/><Relationship Id="rId5" Type="http://schemas.openxmlformats.org/officeDocument/2006/relationships/image" Target="../media/image240.png"/><Relationship Id="rId15" Type="http://schemas.openxmlformats.org/officeDocument/2006/relationships/image" Target="../media/image245.png"/><Relationship Id="rId23" Type="http://schemas.openxmlformats.org/officeDocument/2006/relationships/image" Target="../media/image249.png"/><Relationship Id="rId28" Type="http://schemas.openxmlformats.org/officeDocument/2006/relationships/customXml" Target="../ink/ink236.xml"/><Relationship Id="rId10" Type="http://schemas.openxmlformats.org/officeDocument/2006/relationships/customXml" Target="../ink/ink227.xml"/><Relationship Id="rId19" Type="http://schemas.openxmlformats.org/officeDocument/2006/relationships/image" Target="../media/image247.png"/><Relationship Id="rId31" Type="http://schemas.openxmlformats.org/officeDocument/2006/relationships/image" Target="../media/image253.png"/><Relationship Id="rId4" Type="http://schemas.openxmlformats.org/officeDocument/2006/relationships/customXml" Target="../ink/ink224.xml"/><Relationship Id="rId9" Type="http://schemas.openxmlformats.org/officeDocument/2006/relationships/image" Target="../media/image242.png"/><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251.png"/><Relationship Id="rId30" Type="http://schemas.openxmlformats.org/officeDocument/2006/relationships/customXml" Target="../ink/ink237.xml"/><Relationship Id="rId8" Type="http://schemas.openxmlformats.org/officeDocument/2006/relationships/customXml" Target="../ink/ink226.xml"/></Relationships>
</file>

<file path=ppt/slides/_rels/slide63.xml.rels><?xml version="1.0" encoding="UTF-8" standalone="yes"?>
<Relationships xmlns="http://schemas.openxmlformats.org/package/2006/relationships"><Relationship Id="rId8" Type="http://schemas.openxmlformats.org/officeDocument/2006/relationships/customXml" Target="../ink/ink242.xml"/><Relationship Id="rId13" Type="http://schemas.openxmlformats.org/officeDocument/2006/relationships/image" Target="../media/image260.png"/><Relationship Id="rId18" Type="http://schemas.openxmlformats.org/officeDocument/2006/relationships/customXml" Target="../ink/ink247.xml"/><Relationship Id="rId3" Type="http://schemas.openxmlformats.org/officeDocument/2006/relationships/image" Target="../media/image255.png"/><Relationship Id="rId21" Type="http://schemas.openxmlformats.org/officeDocument/2006/relationships/image" Target="../media/image264.png"/><Relationship Id="rId7" Type="http://schemas.openxmlformats.org/officeDocument/2006/relationships/image" Target="../media/image257.png"/><Relationship Id="rId12" Type="http://schemas.openxmlformats.org/officeDocument/2006/relationships/customXml" Target="../ink/ink244.xml"/><Relationship Id="rId17" Type="http://schemas.openxmlformats.org/officeDocument/2006/relationships/image" Target="../media/image262.png"/><Relationship Id="rId2" Type="http://schemas.openxmlformats.org/officeDocument/2006/relationships/customXml" Target="../ink/ink239.xml"/><Relationship Id="rId16" Type="http://schemas.openxmlformats.org/officeDocument/2006/relationships/customXml" Target="../ink/ink246.xml"/><Relationship Id="rId20" Type="http://schemas.openxmlformats.org/officeDocument/2006/relationships/customXml" Target="../ink/ink248.xml"/><Relationship Id="rId1" Type="http://schemas.openxmlformats.org/officeDocument/2006/relationships/slideLayout" Target="../slideLayouts/slideLayout2.xml"/><Relationship Id="rId6" Type="http://schemas.openxmlformats.org/officeDocument/2006/relationships/customXml" Target="../ink/ink241.xml"/><Relationship Id="rId11" Type="http://schemas.openxmlformats.org/officeDocument/2006/relationships/image" Target="../media/image259.png"/><Relationship Id="rId5" Type="http://schemas.openxmlformats.org/officeDocument/2006/relationships/image" Target="../media/image256.png"/><Relationship Id="rId15" Type="http://schemas.openxmlformats.org/officeDocument/2006/relationships/image" Target="../media/image261.png"/><Relationship Id="rId23" Type="http://schemas.openxmlformats.org/officeDocument/2006/relationships/image" Target="../media/image265.png"/><Relationship Id="rId10" Type="http://schemas.openxmlformats.org/officeDocument/2006/relationships/customXml" Target="../ink/ink243.xml"/><Relationship Id="rId19" Type="http://schemas.openxmlformats.org/officeDocument/2006/relationships/image" Target="../media/image263.png"/><Relationship Id="rId4" Type="http://schemas.openxmlformats.org/officeDocument/2006/relationships/customXml" Target="../ink/ink240.xml"/><Relationship Id="rId9" Type="http://schemas.openxmlformats.org/officeDocument/2006/relationships/image" Target="../media/image258.png"/><Relationship Id="rId14" Type="http://schemas.openxmlformats.org/officeDocument/2006/relationships/customXml" Target="../ink/ink245.xml"/><Relationship Id="rId22" Type="http://schemas.openxmlformats.org/officeDocument/2006/relationships/customXml" Target="../ink/ink249.xml"/></Relationships>
</file>

<file path=ppt/slides/_rels/slide64.xml.rels><?xml version="1.0" encoding="UTF-8" standalone="yes"?>
<Relationships xmlns="http://schemas.openxmlformats.org/package/2006/relationships"><Relationship Id="rId8" Type="http://schemas.openxmlformats.org/officeDocument/2006/relationships/customXml" Target="../ink/ink253.xml"/><Relationship Id="rId13"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68.png"/><Relationship Id="rId12" Type="http://schemas.openxmlformats.org/officeDocument/2006/relationships/customXml" Target="../ink/ink255.xml"/><Relationship Id="rId2" Type="http://schemas.openxmlformats.org/officeDocument/2006/relationships/customXml" Target="../ink/ink250.xml"/><Relationship Id="rId1" Type="http://schemas.openxmlformats.org/officeDocument/2006/relationships/slideLayout" Target="../slideLayouts/slideLayout2.xml"/><Relationship Id="rId6" Type="http://schemas.openxmlformats.org/officeDocument/2006/relationships/customXml" Target="../ink/ink252.xml"/><Relationship Id="rId11" Type="http://schemas.openxmlformats.org/officeDocument/2006/relationships/image" Target="../media/image270.png"/><Relationship Id="rId5" Type="http://schemas.openxmlformats.org/officeDocument/2006/relationships/image" Target="../media/image267.png"/><Relationship Id="rId10" Type="http://schemas.openxmlformats.org/officeDocument/2006/relationships/customXml" Target="../ink/ink254.xml"/><Relationship Id="rId4" Type="http://schemas.openxmlformats.org/officeDocument/2006/relationships/customXml" Target="../ink/ink251.xml"/><Relationship Id="rId9" Type="http://schemas.openxmlformats.org/officeDocument/2006/relationships/image" Target="../media/image269.png"/></Relationships>
</file>

<file path=ppt/slides/_rels/slide65.xml.rels><?xml version="1.0" encoding="UTF-8" standalone="yes"?>
<Relationships xmlns="http://schemas.openxmlformats.org/package/2006/relationships"><Relationship Id="rId8" Type="http://schemas.openxmlformats.org/officeDocument/2006/relationships/customXml" Target="../ink/ink258.xml"/><Relationship Id="rId13" Type="http://schemas.openxmlformats.org/officeDocument/2006/relationships/image" Target="../media/image277.png"/><Relationship Id="rId18" Type="http://schemas.openxmlformats.org/officeDocument/2006/relationships/customXml" Target="../ink/ink263.xml"/><Relationship Id="rId26" Type="http://schemas.openxmlformats.org/officeDocument/2006/relationships/customXml" Target="../ink/ink267.xml"/><Relationship Id="rId3" Type="http://schemas.openxmlformats.org/officeDocument/2006/relationships/image" Target="../media/image272.png"/><Relationship Id="rId21" Type="http://schemas.openxmlformats.org/officeDocument/2006/relationships/image" Target="../media/image281.png"/><Relationship Id="rId7" Type="http://schemas.openxmlformats.org/officeDocument/2006/relationships/image" Target="../media/image274.png"/><Relationship Id="rId12" Type="http://schemas.openxmlformats.org/officeDocument/2006/relationships/customXml" Target="../ink/ink260.xml"/><Relationship Id="rId17" Type="http://schemas.openxmlformats.org/officeDocument/2006/relationships/image" Target="../media/image279.png"/><Relationship Id="rId25" Type="http://schemas.openxmlformats.org/officeDocument/2006/relationships/image" Target="../media/image283.png"/><Relationship Id="rId2" Type="http://schemas.openxmlformats.org/officeDocument/2006/relationships/hyperlink" Target="https://www.zipitwireless.com/blog/cellular-iot-explained-is-it-right-for-your-iot-solution" TargetMode="External"/><Relationship Id="rId16" Type="http://schemas.openxmlformats.org/officeDocument/2006/relationships/customXml" Target="../ink/ink262.xml"/><Relationship Id="rId20" Type="http://schemas.openxmlformats.org/officeDocument/2006/relationships/customXml" Target="../ink/ink264.xml"/><Relationship Id="rId1" Type="http://schemas.openxmlformats.org/officeDocument/2006/relationships/slideLayout" Target="../slideLayouts/slideLayout2.xml"/><Relationship Id="rId6" Type="http://schemas.openxmlformats.org/officeDocument/2006/relationships/customXml" Target="../ink/ink257.xml"/><Relationship Id="rId11" Type="http://schemas.openxmlformats.org/officeDocument/2006/relationships/image" Target="../media/image276.png"/><Relationship Id="rId24" Type="http://schemas.openxmlformats.org/officeDocument/2006/relationships/customXml" Target="../ink/ink266.xml"/><Relationship Id="rId5" Type="http://schemas.openxmlformats.org/officeDocument/2006/relationships/image" Target="../media/image273.png"/><Relationship Id="rId15" Type="http://schemas.openxmlformats.org/officeDocument/2006/relationships/image" Target="../media/image278.png"/><Relationship Id="rId23" Type="http://schemas.openxmlformats.org/officeDocument/2006/relationships/image" Target="../media/image282.png"/><Relationship Id="rId10" Type="http://schemas.openxmlformats.org/officeDocument/2006/relationships/customXml" Target="../ink/ink259.xml"/><Relationship Id="rId19" Type="http://schemas.openxmlformats.org/officeDocument/2006/relationships/image" Target="../media/image280.png"/><Relationship Id="rId4" Type="http://schemas.openxmlformats.org/officeDocument/2006/relationships/customXml" Target="../ink/ink256.xml"/><Relationship Id="rId9" Type="http://schemas.openxmlformats.org/officeDocument/2006/relationships/image" Target="../media/image275.png"/><Relationship Id="rId14" Type="http://schemas.openxmlformats.org/officeDocument/2006/relationships/customXml" Target="../ink/ink261.xml"/><Relationship Id="rId22" Type="http://schemas.openxmlformats.org/officeDocument/2006/relationships/customXml" Target="../ink/ink265.xml"/><Relationship Id="rId27" Type="http://schemas.openxmlformats.org/officeDocument/2006/relationships/image" Target="../media/image284.png"/></Relationships>
</file>

<file path=ppt/slides/_rels/slide6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customXml" Target="../ink/ink268.xml"/><Relationship Id="rId7" Type="http://schemas.openxmlformats.org/officeDocument/2006/relationships/customXml" Target="../ink/ink270.xml"/><Relationship Id="rId12" Type="http://schemas.openxmlformats.org/officeDocument/2006/relationships/image" Target="../media/image290.png"/><Relationship Id="rId2"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87.png"/><Relationship Id="rId11" Type="http://schemas.openxmlformats.org/officeDocument/2006/relationships/customXml" Target="../ink/ink272.xml"/><Relationship Id="rId5" Type="http://schemas.openxmlformats.org/officeDocument/2006/relationships/customXml" Target="../ink/ink269.xml"/><Relationship Id="rId10" Type="http://schemas.openxmlformats.org/officeDocument/2006/relationships/image" Target="../media/image289.png"/><Relationship Id="rId4" Type="http://schemas.openxmlformats.org/officeDocument/2006/relationships/image" Target="../media/image286.png"/><Relationship Id="rId9" Type="http://schemas.openxmlformats.org/officeDocument/2006/relationships/customXml" Target="../ink/ink271.xml"/></Relationships>
</file>

<file path=ppt/slides/_rels/slide67.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customXml" Target="../ink/ink273.xml"/><Relationship Id="rId7" Type="http://schemas.openxmlformats.org/officeDocument/2006/relationships/customXml" Target="../ink/ink275.xml"/><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customXml" Target="../ink/ink274.xml"/><Relationship Id="rId10" Type="http://schemas.openxmlformats.org/officeDocument/2006/relationships/image" Target="../media/image295.png"/><Relationship Id="rId4" Type="http://schemas.openxmlformats.org/officeDocument/2006/relationships/image" Target="../media/image292.png"/><Relationship Id="rId9" Type="http://schemas.openxmlformats.org/officeDocument/2006/relationships/customXml" Target="../ink/ink276.xml"/></Relationships>
</file>

<file path=ppt/slides/_rels/slide68.xml.rels><?xml version="1.0" encoding="UTF-8" standalone="yes"?>
<Relationships xmlns="http://schemas.openxmlformats.org/package/2006/relationships"><Relationship Id="rId8" Type="http://schemas.openxmlformats.org/officeDocument/2006/relationships/customXml" Target="../ink/ink280.xml"/><Relationship Id="rId13"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298.png"/><Relationship Id="rId12" Type="http://schemas.openxmlformats.org/officeDocument/2006/relationships/customXml" Target="../ink/ink282.xml"/><Relationship Id="rId17" Type="http://schemas.openxmlformats.org/officeDocument/2006/relationships/image" Target="../media/image303.png"/><Relationship Id="rId2" Type="http://schemas.openxmlformats.org/officeDocument/2006/relationships/customXml" Target="../ink/ink277.xml"/><Relationship Id="rId16" Type="http://schemas.openxmlformats.org/officeDocument/2006/relationships/customXml" Target="../ink/ink284.xml"/><Relationship Id="rId1" Type="http://schemas.openxmlformats.org/officeDocument/2006/relationships/slideLayout" Target="../slideLayouts/slideLayout2.xml"/><Relationship Id="rId6" Type="http://schemas.openxmlformats.org/officeDocument/2006/relationships/customXml" Target="../ink/ink279.xml"/><Relationship Id="rId11" Type="http://schemas.openxmlformats.org/officeDocument/2006/relationships/image" Target="../media/image300.png"/><Relationship Id="rId5" Type="http://schemas.openxmlformats.org/officeDocument/2006/relationships/image" Target="../media/image297.png"/><Relationship Id="rId15" Type="http://schemas.openxmlformats.org/officeDocument/2006/relationships/image" Target="../media/image302.png"/><Relationship Id="rId10" Type="http://schemas.openxmlformats.org/officeDocument/2006/relationships/customXml" Target="../ink/ink281.xml"/><Relationship Id="rId4" Type="http://schemas.openxmlformats.org/officeDocument/2006/relationships/customXml" Target="../ink/ink278.xml"/><Relationship Id="rId9" Type="http://schemas.openxmlformats.org/officeDocument/2006/relationships/image" Target="../media/image299.png"/><Relationship Id="rId14" Type="http://schemas.openxmlformats.org/officeDocument/2006/relationships/customXml" Target="../ink/ink283.xml"/></Relationships>
</file>

<file path=ppt/slides/_rels/slide69.xml.rels><?xml version="1.0" encoding="UTF-8" standalone="yes"?>
<Relationships xmlns="http://schemas.openxmlformats.org/package/2006/relationships"><Relationship Id="rId8" Type="http://schemas.openxmlformats.org/officeDocument/2006/relationships/customXml" Target="../ink/ink288.xml"/><Relationship Id="rId3" Type="http://schemas.openxmlformats.org/officeDocument/2006/relationships/image" Target="../media/image304.png"/><Relationship Id="rId7" Type="http://schemas.openxmlformats.org/officeDocument/2006/relationships/image" Target="../media/image306.png"/><Relationship Id="rId2" Type="http://schemas.openxmlformats.org/officeDocument/2006/relationships/customXml" Target="../ink/ink285.xml"/><Relationship Id="rId1" Type="http://schemas.openxmlformats.org/officeDocument/2006/relationships/slideLayout" Target="../slideLayouts/slideLayout2.xml"/><Relationship Id="rId6" Type="http://schemas.openxmlformats.org/officeDocument/2006/relationships/customXml" Target="../ink/ink287.xml"/><Relationship Id="rId11" Type="http://schemas.openxmlformats.org/officeDocument/2006/relationships/image" Target="../media/image308.png"/><Relationship Id="rId5" Type="http://schemas.openxmlformats.org/officeDocument/2006/relationships/image" Target="../media/image305.png"/><Relationship Id="rId10" Type="http://schemas.openxmlformats.org/officeDocument/2006/relationships/customXml" Target="../ink/ink289.xml"/><Relationship Id="rId4" Type="http://schemas.openxmlformats.org/officeDocument/2006/relationships/customXml" Target="../ink/ink286.xml"/><Relationship Id="rId9" Type="http://schemas.openxmlformats.org/officeDocument/2006/relationships/image" Target="../media/image30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293.xml"/><Relationship Id="rId13" Type="http://schemas.openxmlformats.org/officeDocument/2006/relationships/image" Target="../media/image314.png"/><Relationship Id="rId18" Type="http://schemas.openxmlformats.org/officeDocument/2006/relationships/customXml" Target="../ink/ink298.xml"/><Relationship Id="rId3" Type="http://schemas.openxmlformats.org/officeDocument/2006/relationships/image" Target="../media/image309.png"/><Relationship Id="rId21" Type="http://schemas.openxmlformats.org/officeDocument/2006/relationships/image" Target="../media/image318.png"/><Relationship Id="rId7" Type="http://schemas.openxmlformats.org/officeDocument/2006/relationships/image" Target="../media/image311.png"/><Relationship Id="rId12" Type="http://schemas.openxmlformats.org/officeDocument/2006/relationships/customXml" Target="../ink/ink295.xml"/><Relationship Id="rId17" Type="http://schemas.openxmlformats.org/officeDocument/2006/relationships/image" Target="../media/image316.png"/><Relationship Id="rId2" Type="http://schemas.openxmlformats.org/officeDocument/2006/relationships/customXml" Target="../ink/ink290.xml"/><Relationship Id="rId16" Type="http://schemas.openxmlformats.org/officeDocument/2006/relationships/customXml" Target="../ink/ink297.xml"/><Relationship Id="rId20" Type="http://schemas.openxmlformats.org/officeDocument/2006/relationships/customXml" Target="../ink/ink299.xml"/><Relationship Id="rId1" Type="http://schemas.openxmlformats.org/officeDocument/2006/relationships/slideLayout" Target="../slideLayouts/slideLayout2.xml"/><Relationship Id="rId6" Type="http://schemas.openxmlformats.org/officeDocument/2006/relationships/customXml" Target="../ink/ink292.xml"/><Relationship Id="rId11" Type="http://schemas.openxmlformats.org/officeDocument/2006/relationships/image" Target="../media/image313.png"/><Relationship Id="rId5" Type="http://schemas.openxmlformats.org/officeDocument/2006/relationships/image" Target="../media/image310.png"/><Relationship Id="rId15" Type="http://schemas.openxmlformats.org/officeDocument/2006/relationships/image" Target="../media/image315.png"/><Relationship Id="rId10" Type="http://schemas.openxmlformats.org/officeDocument/2006/relationships/customXml" Target="../ink/ink294.xml"/><Relationship Id="rId19" Type="http://schemas.openxmlformats.org/officeDocument/2006/relationships/image" Target="../media/image317.png"/><Relationship Id="rId4" Type="http://schemas.openxmlformats.org/officeDocument/2006/relationships/customXml" Target="../ink/ink291.xml"/><Relationship Id="rId9" Type="http://schemas.openxmlformats.org/officeDocument/2006/relationships/image" Target="../media/image312.png"/><Relationship Id="rId14" Type="http://schemas.openxmlformats.org/officeDocument/2006/relationships/customXml" Target="../ink/ink296.xml"/></Relationships>
</file>

<file path=ppt/slides/_rels/slide7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customXml" Target="../ink/ink30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customXml" Target="../ink/ink304.xml"/><Relationship Id="rId13" Type="http://schemas.openxmlformats.org/officeDocument/2006/relationships/image" Target="../media/image325.png"/><Relationship Id="rId18" Type="http://schemas.openxmlformats.org/officeDocument/2006/relationships/customXml" Target="../ink/ink309.xml"/><Relationship Id="rId3" Type="http://schemas.openxmlformats.org/officeDocument/2006/relationships/image" Target="../media/image320.png"/><Relationship Id="rId7" Type="http://schemas.openxmlformats.org/officeDocument/2006/relationships/image" Target="../media/image322.png"/><Relationship Id="rId12" Type="http://schemas.openxmlformats.org/officeDocument/2006/relationships/customXml" Target="../ink/ink306.xml"/><Relationship Id="rId17" Type="http://schemas.openxmlformats.org/officeDocument/2006/relationships/image" Target="../media/image327.png"/><Relationship Id="rId2" Type="http://schemas.openxmlformats.org/officeDocument/2006/relationships/customXml" Target="../ink/ink301.xml"/><Relationship Id="rId16" Type="http://schemas.openxmlformats.org/officeDocument/2006/relationships/customXml" Target="../ink/ink308.xml"/><Relationship Id="rId1" Type="http://schemas.openxmlformats.org/officeDocument/2006/relationships/slideLayout" Target="../slideLayouts/slideLayout2.xml"/><Relationship Id="rId6" Type="http://schemas.openxmlformats.org/officeDocument/2006/relationships/customXml" Target="../ink/ink303.xml"/><Relationship Id="rId11" Type="http://schemas.openxmlformats.org/officeDocument/2006/relationships/image" Target="../media/image324.png"/><Relationship Id="rId5" Type="http://schemas.openxmlformats.org/officeDocument/2006/relationships/image" Target="../media/image321.png"/><Relationship Id="rId15" Type="http://schemas.openxmlformats.org/officeDocument/2006/relationships/image" Target="../media/image326.png"/><Relationship Id="rId10" Type="http://schemas.openxmlformats.org/officeDocument/2006/relationships/customXml" Target="../ink/ink305.xml"/><Relationship Id="rId19" Type="http://schemas.openxmlformats.org/officeDocument/2006/relationships/image" Target="../media/image328.png"/><Relationship Id="rId4" Type="http://schemas.openxmlformats.org/officeDocument/2006/relationships/customXml" Target="../ink/ink302.xml"/><Relationship Id="rId9" Type="http://schemas.openxmlformats.org/officeDocument/2006/relationships/image" Target="../media/image323.png"/><Relationship Id="rId14" Type="http://schemas.openxmlformats.org/officeDocument/2006/relationships/customXml" Target="../ink/ink307.xml"/></Relationships>
</file>

<file path=ppt/slides/_rels/slide73.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1.png"/><Relationship Id="rId2" Type="http://schemas.openxmlformats.org/officeDocument/2006/relationships/customXml" Target="../ink/ink310.xml"/><Relationship Id="rId1" Type="http://schemas.openxmlformats.org/officeDocument/2006/relationships/slideLayout" Target="../slideLayouts/slideLayout2.xml"/><Relationship Id="rId6" Type="http://schemas.openxmlformats.org/officeDocument/2006/relationships/customXml" Target="../ink/ink312.xml"/><Relationship Id="rId5" Type="http://schemas.openxmlformats.org/officeDocument/2006/relationships/image" Target="../media/image330.png"/><Relationship Id="rId4" Type="http://schemas.openxmlformats.org/officeDocument/2006/relationships/customXml" Target="../ink/ink311.xml"/></Relationships>
</file>

<file path=ppt/slides/_rels/slide74.xml.rels><?xml version="1.0" encoding="UTF-8" standalone="yes"?>
<Relationships xmlns="http://schemas.openxmlformats.org/package/2006/relationships"><Relationship Id="rId8" Type="http://schemas.openxmlformats.org/officeDocument/2006/relationships/customXml" Target="../ink/ink316.xml"/><Relationship Id="rId13" Type="http://schemas.openxmlformats.org/officeDocument/2006/relationships/image" Target="../media/image337.png"/><Relationship Id="rId18" Type="http://schemas.openxmlformats.org/officeDocument/2006/relationships/customXml" Target="../ink/ink321.xml"/><Relationship Id="rId3" Type="http://schemas.openxmlformats.org/officeDocument/2006/relationships/image" Target="../media/image332.png"/><Relationship Id="rId21" Type="http://schemas.openxmlformats.org/officeDocument/2006/relationships/image" Target="../media/image341.png"/><Relationship Id="rId7" Type="http://schemas.openxmlformats.org/officeDocument/2006/relationships/image" Target="../media/image334.png"/><Relationship Id="rId12" Type="http://schemas.openxmlformats.org/officeDocument/2006/relationships/customXml" Target="../ink/ink318.xml"/><Relationship Id="rId17" Type="http://schemas.openxmlformats.org/officeDocument/2006/relationships/image" Target="../media/image339.png"/><Relationship Id="rId2" Type="http://schemas.openxmlformats.org/officeDocument/2006/relationships/customXml" Target="../ink/ink313.xml"/><Relationship Id="rId16" Type="http://schemas.openxmlformats.org/officeDocument/2006/relationships/customXml" Target="../ink/ink320.xml"/><Relationship Id="rId20" Type="http://schemas.openxmlformats.org/officeDocument/2006/relationships/customXml" Target="../ink/ink322.xml"/><Relationship Id="rId1" Type="http://schemas.openxmlformats.org/officeDocument/2006/relationships/slideLayout" Target="../slideLayouts/slideLayout2.xml"/><Relationship Id="rId6" Type="http://schemas.openxmlformats.org/officeDocument/2006/relationships/customXml" Target="../ink/ink315.xml"/><Relationship Id="rId11" Type="http://schemas.openxmlformats.org/officeDocument/2006/relationships/image" Target="../media/image336.png"/><Relationship Id="rId5" Type="http://schemas.openxmlformats.org/officeDocument/2006/relationships/image" Target="../media/image333.png"/><Relationship Id="rId15" Type="http://schemas.openxmlformats.org/officeDocument/2006/relationships/image" Target="../media/image338.png"/><Relationship Id="rId10" Type="http://schemas.openxmlformats.org/officeDocument/2006/relationships/customXml" Target="../ink/ink317.xml"/><Relationship Id="rId19" Type="http://schemas.openxmlformats.org/officeDocument/2006/relationships/image" Target="../media/image340.png"/><Relationship Id="rId4" Type="http://schemas.openxmlformats.org/officeDocument/2006/relationships/customXml" Target="../ink/ink314.xml"/><Relationship Id="rId9" Type="http://schemas.openxmlformats.org/officeDocument/2006/relationships/image" Target="../media/image335.png"/><Relationship Id="rId14" Type="http://schemas.openxmlformats.org/officeDocument/2006/relationships/customXml" Target="../ink/ink319.xml"/></Relationships>
</file>

<file path=ppt/slides/_rels/slide75.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customXml" Target="../ink/ink328.xml"/><Relationship Id="rId18" Type="http://schemas.openxmlformats.org/officeDocument/2006/relationships/image" Target="../media/image350.png"/><Relationship Id="rId3" Type="http://schemas.openxmlformats.org/officeDocument/2006/relationships/customXml" Target="../ink/ink323.xml"/><Relationship Id="rId21" Type="http://schemas.openxmlformats.org/officeDocument/2006/relationships/customXml" Target="../ink/ink332.xml"/><Relationship Id="rId7" Type="http://schemas.openxmlformats.org/officeDocument/2006/relationships/customXml" Target="../ink/ink325.xml"/><Relationship Id="rId12" Type="http://schemas.openxmlformats.org/officeDocument/2006/relationships/image" Target="../media/image347.png"/><Relationship Id="rId17" Type="http://schemas.openxmlformats.org/officeDocument/2006/relationships/customXml" Target="../ink/ink330.xml"/><Relationship Id="rId2" Type="http://schemas.openxmlformats.org/officeDocument/2006/relationships/image" Target="../media/image342.png"/><Relationship Id="rId16" Type="http://schemas.openxmlformats.org/officeDocument/2006/relationships/image" Target="../media/image349.png"/><Relationship Id="rId20" Type="http://schemas.openxmlformats.org/officeDocument/2006/relationships/image" Target="../media/image351.png"/><Relationship Id="rId1" Type="http://schemas.openxmlformats.org/officeDocument/2006/relationships/slideLayout" Target="../slideLayouts/slideLayout2.xml"/><Relationship Id="rId6" Type="http://schemas.openxmlformats.org/officeDocument/2006/relationships/image" Target="../media/image344.png"/><Relationship Id="rId11" Type="http://schemas.openxmlformats.org/officeDocument/2006/relationships/customXml" Target="../ink/ink327.xml"/><Relationship Id="rId5" Type="http://schemas.openxmlformats.org/officeDocument/2006/relationships/customXml" Target="../ink/ink324.xml"/><Relationship Id="rId15" Type="http://schemas.openxmlformats.org/officeDocument/2006/relationships/customXml" Target="../ink/ink329.xml"/><Relationship Id="rId10" Type="http://schemas.openxmlformats.org/officeDocument/2006/relationships/image" Target="../media/image346.png"/><Relationship Id="rId19" Type="http://schemas.openxmlformats.org/officeDocument/2006/relationships/customXml" Target="../ink/ink331.xml"/><Relationship Id="rId4" Type="http://schemas.openxmlformats.org/officeDocument/2006/relationships/image" Target="../media/image343.png"/><Relationship Id="rId9" Type="http://schemas.openxmlformats.org/officeDocument/2006/relationships/customXml" Target="../ink/ink326.xml"/><Relationship Id="rId14" Type="http://schemas.openxmlformats.org/officeDocument/2006/relationships/image" Target="../media/image348.png"/><Relationship Id="rId22" Type="http://schemas.openxmlformats.org/officeDocument/2006/relationships/image" Target="../media/image3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336.xml"/><Relationship Id="rId3" Type="http://schemas.openxmlformats.org/officeDocument/2006/relationships/image" Target="../media/image353.png"/><Relationship Id="rId7" Type="http://schemas.openxmlformats.org/officeDocument/2006/relationships/image" Target="../media/image355.png"/><Relationship Id="rId2" Type="http://schemas.openxmlformats.org/officeDocument/2006/relationships/customXml" Target="../ink/ink333.xml"/><Relationship Id="rId1" Type="http://schemas.openxmlformats.org/officeDocument/2006/relationships/slideLayout" Target="../slideLayouts/slideLayout2.xml"/><Relationship Id="rId6" Type="http://schemas.openxmlformats.org/officeDocument/2006/relationships/customXml" Target="../ink/ink335.xml"/><Relationship Id="rId5" Type="http://schemas.openxmlformats.org/officeDocument/2006/relationships/image" Target="../media/image354.png"/><Relationship Id="rId4" Type="http://schemas.openxmlformats.org/officeDocument/2006/relationships/customXml" Target="../ink/ink334.xml"/><Relationship Id="rId9" Type="http://schemas.openxmlformats.org/officeDocument/2006/relationships/image" Target="../media/image356.png"/></Relationships>
</file>

<file path=ppt/slides/_rels/slide78.xml.rels><?xml version="1.0" encoding="UTF-8" standalone="yes"?>
<Relationships xmlns="http://schemas.openxmlformats.org/package/2006/relationships"><Relationship Id="rId8" Type="http://schemas.openxmlformats.org/officeDocument/2006/relationships/customXml" Target="../ink/ink340.xml"/><Relationship Id="rId13" Type="http://schemas.openxmlformats.org/officeDocument/2006/relationships/image" Target="../media/image362.png"/><Relationship Id="rId18" Type="http://schemas.openxmlformats.org/officeDocument/2006/relationships/customXml" Target="../ink/ink345.xml"/><Relationship Id="rId26" Type="http://schemas.openxmlformats.org/officeDocument/2006/relationships/customXml" Target="../ink/ink349.xml"/><Relationship Id="rId3" Type="http://schemas.openxmlformats.org/officeDocument/2006/relationships/image" Target="../media/image357.png"/><Relationship Id="rId21" Type="http://schemas.openxmlformats.org/officeDocument/2006/relationships/image" Target="../media/image366.png"/><Relationship Id="rId7" Type="http://schemas.openxmlformats.org/officeDocument/2006/relationships/image" Target="../media/image359.png"/><Relationship Id="rId12" Type="http://schemas.openxmlformats.org/officeDocument/2006/relationships/customXml" Target="../ink/ink342.xml"/><Relationship Id="rId17" Type="http://schemas.openxmlformats.org/officeDocument/2006/relationships/image" Target="../media/image364.png"/><Relationship Id="rId25" Type="http://schemas.openxmlformats.org/officeDocument/2006/relationships/image" Target="../media/image368.png"/><Relationship Id="rId2" Type="http://schemas.openxmlformats.org/officeDocument/2006/relationships/customXml" Target="../ink/ink337.xml"/><Relationship Id="rId16" Type="http://schemas.openxmlformats.org/officeDocument/2006/relationships/customXml" Target="../ink/ink344.xml"/><Relationship Id="rId20" Type="http://schemas.openxmlformats.org/officeDocument/2006/relationships/customXml" Target="../ink/ink346.xml"/><Relationship Id="rId1" Type="http://schemas.openxmlformats.org/officeDocument/2006/relationships/slideLayout" Target="../slideLayouts/slideLayout2.xml"/><Relationship Id="rId6" Type="http://schemas.openxmlformats.org/officeDocument/2006/relationships/customXml" Target="../ink/ink339.xml"/><Relationship Id="rId11" Type="http://schemas.openxmlformats.org/officeDocument/2006/relationships/image" Target="../media/image361.png"/><Relationship Id="rId24" Type="http://schemas.openxmlformats.org/officeDocument/2006/relationships/customXml" Target="../ink/ink348.xml"/><Relationship Id="rId5" Type="http://schemas.openxmlformats.org/officeDocument/2006/relationships/image" Target="../media/image358.png"/><Relationship Id="rId15" Type="http://schemas.openxmlformats.org/officeDocument/2006/relationships/image" Target="../media/image363.png"/><Relationship Id="rId23" Type="http://schemas.openxmlformats.org/officeDocument/2006/relationships/image" Target="../media/image367.png"/><Relationship Id="rId10" Type="http://schemas.openxmlformats.org/officeDocument/2006/relationships/customXml" Target="../ink/ink341.xml"/><Relationship Id="rId19" Type="http://schemas.openxmlformats.org/officeDocument/2006/relationships/image" Target="../media/image365.png"/><Relationship Id="rId4" Type="http://schemas.openxmlformats.org/officeDocument/2006/relationships/customXml" Target="../ink/ink338.xml"/><Relationship Id="rId9" Type="http://schemas.openxmlformats.org/officeDocument/2006/relationships/image" Target="../media/image360.png"/><Relationship Id="rId14" Type="http://schemas.openxmlformats.org/officeDocument/2006/relationships/customXml" Target="../ink/ink343.xml"/><Relationship Id="rId22" Type="http://schemas.openxmlformats.org/officeDocument/2006/relationships/customXml" Target="../ink/ink347.xml"/><Relationship Id="rId27" Type="http://schemas.openxmlformats.org/officeDocument/2006/relationships/image" Target="../media/image369.png"/></Relationships>
</file>

<file path=ppt/slides/_rels/slide7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customXml" Target="../ink/ink3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customXml" Target="../ink/ink354.xml"/><Relationship Id="rId13" Type="http://schemas.openxmlformats.org/officeDocument/2006/relationships/image" Target="../media/image376.png"/><Relationship Id="rId3" Type="http://schemas.openxmlformats.org/officeDocument/2006/relationships/image" Target="../media/image371.png"/><Relationship Id="rId7" Type="http://schemas.openxmlformats.org/officeDocument/2006/relationships/image" Target="../media/image373.png"/><Relationship Id="rId12" Type="http://schemas.openxmlformats.org/officeDocument/2006/relationships/customXml" Target="../ink/ink356.xml"/><Relationship Id="rId2" Type="http://schemas.openxmlformats.org/officeDocument/2006/relationships/customXml" Target="../ink/ink351.xml"/><Relationship Id="rId1" Type="http://schemas.openxmlformats.org/officeDocument/2006/relationships/slideLayout" Target="../slideLayouts/slideLayout2.xml"/><Relationship Id="rId6" Type="http://schemas.openxmlformats.org/officeDocument/2006/relationships/customXml" Target="../ink/ink353.xml"/><Relationship Id="rId11" Type="http://schemas.openxmlformats.org/officeDocument/2006/relationships/image" Target="../media/image375.png"/><Relationship Id="rId5" Type="http://schemas.openxmlformats.org/officeDocument/2006/relationships/image" Target="../media/image372.png"/><Relationship Id="rId10" Type="http://schemas.openxmlformats.org/officeDocument/2006/relationships/customXml" Target="../ink/ink355.xml"/><Relationship Id="rId4" Type="http://schemas.openxmlformats.org/officeDocument/2006/relationships/customXml" Target="../ink/ink352.xml"/><Relationship Id="rId9" Type="http://schemas.openxmlformats.org/officeDocument/2006/relationships/image" Target="../media/image374.png"/></Relationships>
</file>

<file path=ppt/slides/_rels/slide81.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customXml" Target="../ink/ink357.xml"/><Relationship Id="rId7" Type="http://schemas.openxmlformats.org/officeDocument/2006/relationships/customXml" Target="../ink/ink359.xml"/><Relationship Id="rId2" Type="http://schemas.openxmlformats.org/officeDocument/2006/relationships/image" Target="../media/image378.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customXml" Target="../ink/ink358.xml"/><Relationship Id="rId4" Type="http://schemas.openxmlformats.org/officeDocument/2006/relationships/image" Target="../media/image379.png"/></Relationships>
</file>

<file path=ppt/slides/_rels/slide83.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customXml" Target="../ink/ink360.xml"/><Relationship Id="rId7" Type="http://schemas.openxmlformats.org/officeDocument/2006/relationships/customXml" Target="../ink/ink362.xml"/><Relationship Id="rId2" Type="http://schemas.openxmlformats.org/officeDocument/2006/relationships/image" Target="../media/image382.png"/><Relationship Id="rId1" Type="http://schemas.openxmlformats.org/officeDocument/2006/relationships/slideLayout" Target="../slideLayouts/slideLayout2.xml"/><Relationship Id="rId6" Type="http://schemas.openxmlformats.org/officeDocument/2006/relationships/image" Target="../media/image384.png"/><Relationship Id="rId5" Type="http://schemas.openxmlformats.org/officeDocument/2006/relationships/customXml" Target="../ink/ink361.xml"/><Relationship Id="rId10" Type="http://schemas.openxmlformats.org/officeDocument/2006/relationships/image" Target="../media/image386.png"/><Relationship Id="rId4" Type="http://schemas.openxmlformats.org/officeDocument/2006/relationships/image" Target="../media/image383.png"/><Relationship Id="rId9" Type="http://schemas.openxmlformats.org/officeDocument/2006/relationships/customXml" Target="../ink/ink363.xml"/></Relationships>
</file>

<file path=ppt/slides/_rels/slide84.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8.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robu.in/product/arduino-uno-r3/"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364.xml"/><Relationship Id="rId2"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customXml" Target="../ink/ink365.xml"/><Relationship Id="rId4" Type="http://schemas.openxmlformats.org/officeDocument/2006/relationships/image" Target="../media/image394.png"/></Relationships>
</file>

<file path=ppt/slides/_rels/slide92.xml.rels><?xml version="1.0" encoding="UTF-8" standalone="yes"?>
<Relationships xmlns="http://schemas.openxmlformats.org/package/2006/relationships"><Relationship Id="rId3" Type="http://schemas.openxmlformats.org/officeDocument/2006/relationships/customXml" Target="../ink/ink366.xml"/><Relationship Id="rId2" Type="http://schemas.openxmlformats.org/officeDocument/2006/relationships/image" Target="../media/image396.png"/><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customXml" Target="../ink/ink367.xml"/><Relationship Id="rId4" Type="http://schemas.openxmlformats.org/officeDocument/2006/relationships/image" Target="../media/image39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778027"/>
            <a:ext cx="3485073" cy="2420504"/>
          </a:xfrm>
        </p:spPr>
        <p:txBody>
          <a:bodyPr>
            <a:normAutofit/>
          </a:bodyPr>
          <a:lstStyle/>
          <a:p>
            <a:r>
              <a:rPr lang="en-US" sz="4000" b="1" dirty="0"/>
              <a:t>Wireless Technologies for IoT: 3230422</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9151065" y="4393064"/>
            <a:ext cx="3485072" cy="1026544"/>
          </a:xfrm>
        </p:spPr>
        <p:txBody>
          <a:bodyPr>
            <a:normAutofit/>
          </a:bodyPr>
          <a:lstStyle/>
          <a:p>
            <a:pPr algn="l">
              <a:lnSpc>
                <a:spcPct val="120000"/>
              </a:lnSpc>
            </a:pPr>
            <a:r>
              <a:rPr lang="en-US" sz="2000" dirty="0"/>
              <a:t>Dr. </a:t>
            </a:r>
            <a:r>
              <a:rPr lang="en-US" sz="2000" dirty="0" err="1"/>
              <a:t>Namita</a:t>
            </a:r>
            <a:r>
              <a:rPr lang="en-US" sz="2000" dirty="0"/>
              <a:t> </a:t>
            </a:r>
            <a:r>
              <a:rPr lang="en-US" sz="2000" dirty="0" err="1"/>
              <a:t>Arya</a:t>
            </a:r>
            <a:endParaRPr lang="en-US" sz="2000" dirty="0"/>
          </a:p>
          <a:p>
            <a:pPr algn="l">
              <a:lnSpc>
                <a:spcPct val="120000"/>
              </a:lnSpc>
            </a:pPr>
            <a:r>
              <a:rPr lang="en-US" sz="2000" dirty="0" err="1"/>
              <a:t>IoT</a:t>
            </a:r>
            <a:r>
              <a:rPr lang="en-US" sz="2000" dirty="0"/>
              <a:t> department</a:t>
            </a:r>
          </a:p>
        </p:txBody>
      </p:sp>
      <p:sp>
        <p:nvSpPr>
          <p:cNvPr id="64514" name="AutoShape 2" descr="10 security problems of the IOT | Find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4516" name="AutoShape 4" descr="10 security problems of the IOT | Find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3730" name="Picture 2" descr="WiFi Technology : Working Principles, Types and Applications"/>
          <p:cNvPicPr>
            <a:picLocks noChangeAspect="1" noChangeArrowheads="1"/>
          </p:cNvPicPr>
          <p:nvPr/>
        </p:nvPicPr>
        <p:blipFill>
          <a:blip r:embed="rId5"/>
          <a:srcRect/>
          <a:stretch>
            <a:fillRect/>
          </a:stretch>
        </p:blipFill>
        <p:spPr bwMode="auto">
          <a:xfrm>
            <a:off x="300251" y="191069"/>
            <a:ext cx="6100549" cy="639397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67884232"/>
      </p:ext>
    </p:extLst>
  </p:cSld>
  <p:clrMapOvr>
    <a:masterClrMapping/>
  </p:clrMapOvr>
  <p:transition>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445622" y="679269"/>
            <a:ext cx="9509759" cy="5294811"/>
          </a:xfrm>
          <a:prstGeom prst="rect">
            <a:avLst/>
          </a:prstGeom>
          <a:ln>
            <a:noFill/>
          </a:ln>
          <a:effectLst>
            <a:softEdge rad="112500"/>
          </a:effectLst>
        </p:spPr>
      </p:pic>
    </p:spTree>
  </p:cSld>
  <p:clrMapOvr>
    <a:masterClrMapping/>
  </p:clrMapOvr>
  <p:transition>
    <p:circl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754234"/>
            <a:ext cx="6375279" cy="4411435"/>
          </a:xfrm>
        </p:spPr>
        <p:txBody>
          <a:bodyPr>
            <a:normAutofit fontScale="70000" lnSpcReduction="20000"/>
          </a:bodyPr>
          <a:lstStyle/>
          <a:p>
            <a:pPr>
              <a:buNone/>
            </a:pPr>
            <a:endParaRPr lang="en-US" dirty="0"/>
          </a:p>
          <a:p>
            <a:pPr algn="just"/>
            <a:r>
              <a:rPr lang="en-US" b="1" dirty="0"/>
              <a:t>Vin: </a:t>
            </a:r>
            <a:r>
              <a:rPr lang="en-US" dirty="0"/>
              <a:t>This is the input voltage pin of the </a:t>
            </a:r>
            <a:r>
              <a:rPr lang="en-US" dirty="0" err="1"/>
              <a:t>Arduino</a:t>
            </a:r>
            <a:r>
              <a:rPr lang="en-US" dirty="0"/>
              <a:t> board used to provide input supply from an external power source.</a:t>
            </a:r>
          </a:p>
          <a:p>
            <a:pPr algn="just"/>
            <a:r>
              <a:rPr lang="en-US" b="1" dirty="0"/>
              <a:t>5V: </a:t>
            </a:r>
            <a:r>
              <a:rPr lang="en-US" dirty="0"/>
              <a:t>This pin of the </a:t>
            </a:r>
            <a:r>
              <a:rPr lang="en-US" dirty="0" err="1"/>
              <a:t>Arduino</a:t>
            </a:r>
            <a:r>
              <a:rPr lang="en-US" dirty="0"/>
              <a:t> board is used as a regulated power supply voltage and it is used to give supply to the board as well as onboard components.</a:t>
            </a:r>
          </a:p>
          <a:p>
            <a:pPr algn="just"/>
            <a:r>
              <a:rPr lang="en-US" b="1" dirty="0"/>
              <a:t>3.3V:</a:t>
            </a:r>
            <a:r>
              <a:rPr lang="en-US" dirty="0"/>
              <a:t> This pin of the board is used to provide a supply of 3.3V which is generated from a voltage regulator on the board</a:t>
            </a:r>
          </a:p>
          <a:p>
            <a:pPr algn="just"/>
            <a:r>
              <a:rPr lang="en-US" b="1" dirty="0"/>
              <a:t>GND:</a:t>
            </a:r>
            <a:r>
              <a:rPr lang="en-US" dirty="0"/>
              <a:t> This pin of the board is used to ground the </a:t>
            </a:r>
            <a:r>
              <a:rPr lang="en-US" dirty="0" err="1"/>
              <a:t>Arduino</a:t>
            </a:r>
            <a:r>
              <a:rPr lang="en-US" dirty="0"/>
              <a:t> board.</a:t>
            </a:r>
          </a:p>
          <a:p>
            <a:pPr algn="just"/>
            <a:r>
              <a:rPr lang="en-US" b="1" dirty="0"/>
              <a:t>Reset:</a:t>
            </a:r>
            <a:r>
              <a:rPr lang="en-US" dirty="0"/>
              <a:t> This pin of the board is used to reset the microcontroller. It is used to Resets the microcontroller.</a:t>
            </a:r>
          </a:p>
          <a:p>
            <a:pPr algn="just"/>
            <a:r>
              <a:rPr lang="en-US" b="1" dirty="0"/>
              <a:t>Analog Pins: </a:t>
            </a:r>
            <a:r>
              <a:rPr lang="en-US" dirty="0"/>
              <a:t>The pins A0 to A5 are used as an analog input and it is in the range of 0-5V.</a:t>
            </a:r>
          </a:p>
          <a:p>
            <a:pPr algn="just"/>
            <a:r>
              <a:rPr lang="en-US" b="1" dirty="0"/>
              <a:t>Digital Pins: </a:t>
            </a:r>
            <a:r>
              <a:rPr lang="en-US" dirty="0"/>
              <a:t>The pins 0 to 13 are used as a digital input or output for the </a:t>
            </a:r>
            <a:r>
              <a:rPr lang="en-US" dirty="0" err="1"/>
              <a:t>Arduino</a:t>
            </a:r>
            <a:r>
              <a:rPr lang="en-US" dirty="0"/>
              <a:t> board.</a:t>
            </a:r>
          </a:p>
          <a:p>
            <a:endParaRPr lang="en-US" dirty="0"/>
          </a:p>
        </p:txBody>
      </p:sp>
      <p:sp>
        <p:nvSpPr>
          <p:cNvPr id="4" name="Title 1"/>
          <p:cNvSpPr>
            <a:spLocks noGrp="1"/>
          </p:cNvSpPr>
          <p:nvPr>
            <p:ph type="title"/>
          </p:nvPr>
        </p:nvSpPr>
        <p:spPr>
          <a:xfrm>
            <a:off x="722206" y="870857"/>
            <a:ext cx="10353762" cy="1257300"/>
          </a:xfrm>
        </p:spPr>
        <p:txBody>
          <a:bodyPr>
            <a:normAutofit fontScale="90000"/>
          </a:bodyPr>
          <a:lstStyle/>
          <a:p>
            <a:r>
              <a:rPr lang="en-US" b="1" dirty="0"/>
              <a:t>Pin Configuration</a:t>
            </a:r>
            <a:br>
              <a:rPr lang="en-US" b="1" dirty="0"/>
            </a:br>
            <a:endParaRPr lang="en-US" dirty="0"/>
          </a:p>
        </p:txBody>
      </p:sp>
      <p:pic>
        <p:nvPicPr>
          <p:cNvPr id="5" name="Picture 2"/>
          <p:cNvPicPr>
            <a:picLocks noChangeAspect="1" noChangeArrowheads="1"/>
          </p:cNvPicPr>
          <p:nvPr/>
        </p:nvPicPr>
        <p:blipFill>
          <a:blip r:embed="rId2"/>
          <a:srcRect/>
          <a:stretch>
            <a:fillRect/>
          </a:stretch>
        </p:blipFill>
        <p:spPr bwMode="auto">
          <a:xfrm>
            <a:off x="7846424" y="2098766"/>
            <a:ext cx="3500846" cy="3936274"/>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625AAD7-FAAD-71A5-A4E8-7C11D04263E6}"/>
                  </a:ext>
                </a:extLst>
              </p14:cNvPr>
              <p14:cNvContentPartPr/>
              <p14:nvPr/>
            </p14:nvContentPartPr>
            <p14:xfrm>
              <a:off x="2685960" y="2235240"/>
              <a:ext cx="1403640" cy="25560"/>
            </p14:xfrm>
          </p:contentPart>
        </mc:Choice>
        <mc:Fallback xmlns="">
          <p:pic>
            <p:nvPicPr>
              <p:cNvPr id="2" name="Ink 1">
                <a:extLst>
                  <a:ext uri="{FF2B5EF4-FFF2-40B4-BE49-F238E27FC236}">
                    <a16:creationId xmlns:a16="http://schemas.microsoft.com/office/drawing/2014/main" id="{A625AAD7-FAAD-71A5-A4E8-7C11D04263E6}"/>
                  </a:ext>
                </a:extLst>
              </p:cNvPr>
              <p:cNvPicPr/>
              <p:nvPr/>
            </p:nvPicPr>
            <p:blipFill>
              <a:blip r:embed="rId4"/>
              <a:stretch>
                <a:fillRect/>
              </a:stretch>
            </p:blipFill>
            <p:spPr>
              <a:xfrm>
                <a:off x="2670120" y="2171880"/>
                <a:ext cx="1434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EBC80AA-001B-1344-E552-D95F706BCDC9}"/>
                  </a:ext>
                </a:extLst>
              </p14:cNvPr>
              <p14:cNvContentPartPr/>
              <p14:nvPr/>
            </p14:nvContentPartPr>
            <p14:xfrm>
              <a:off x="1365120" y="2463840"/>
              <a:ext cx="3429360" cy="63720"/>
            </p14:xfrm>
          </p:contentPart>
        </mc:Choice>
        <mc:Fallback xmlns="">
          <p:pic>
            <p:nvPicPr>
              <p:cNvPr id="6" name="Ink 5">
                <a:extLst>
                  <a:ext uri="{FF2B5EF4-FFF2-40B4-BE49-F238E27FC236}">
                    <a16:creationId xmlns:a16="http://schemas.microsoft.com/office/drawing/2014/main" id="{0EBC80AA-001B-1344-E552-D95F706BCDC9}"/>
                  </a:ext>
                </a:extLst>
              </p:cNvPr>
              <p:cNvPicPr/>
              <p:nvPr/>
            </p:nvPicPr>
            <p:blipFill>
              <a:blip r:embed="rId6"/>
              <a:stretch>
                <a:fillRect/>
              </a:stretch>
            </p:blipFill>
            <p:spPr>
              <a:xfrm>
                <a:off x="1349280" y="2400480"/>
                <a:ext cx="3460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AE864E7-AE61-52EC-65B6-0FDB4117C410}"/>
                  </a:ext>
                </a:extLst>
              </p14:cNvPr>
              <p14:cNvContentPartPr/>
              <p14:nvPr/>
            </p14:nvContentPartPr>
            <p14:xfrm>
              <a:off x="7740720" y="1752480"/>
              <a:ext cx="3880080" cy="4858200"/>
            </p14:xfrm>
          </p:contentPart>
        </mc:Choice>
        <mc:Fallback xmlns="">
          <p:pic>
            <p:nvPicPr>
              <p:cNvPr id="7" name="Ink 6">
                <a:extLst>
                  <a:ext uri="{FF2B5EF4-FFF2-40B4-BE49-F238E27FC236}">
                    <a16:creationId xmlns:a16="http://schemas.microsoft.com/office/drawing/2014/main" id="{3AE864E7-AE61-52EC-65B6-0FDB4117C410}"/>
                  </a:ext>
                </a:extLst>
              </p:cNvPr>
              <p:cNvPicPr/>
              <p:nvPr/>
            </p:nvPicPr>
            <p:blipFill>
              <a:blip r:embed="rId8"/>
              <a:stretch>
                <a:fillRect/>
              </a:stretch>
            </p:blipFill>
            <p:spPr>
              <a:xfrm>
                <a:off x="7724880" y="1689120"/>
                <a:ext cx="3911400" cy="4984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28B7AA1-CB6A-A491-771D-ADCD6C05C91A}"/>
                  </a:ext>
                </a:extLst>
              </p14:cNvPr>
              <p14:cNvContentPartPr/>
              <p14:nvPr/>
            </p14:nvContentPartPr>
            <p14:xfrm>
              <a:off x="7969320" y="2120760"/>
              <a:ext cx="3391200" cy="4026240"/>
            </p14:xfrm>
          </p:contentPart>
        </mc:Choice>
        <mc:Fallback xmlns="">
          <p:pic>
            <p:nvPicPr>
              <p:cNvPr id="8" name="Ink 7">
                <a:extLst>
                  <a:ext uri="{FF2B5EF4-FFF2-40B4-BE49-F238E27FC236}">
                    <a16:creationId xmlns:a16="http://schemas.microsoft.com/office/drawing/2014/main" id="{728B7AA1-CB6A-A491-771D-ADCD6C05C91A}"/>
                  </a:ext>
                </a:extLst>
              </p:cNvPr>
              <p:cNvPicPr/>
              <p:nvPr/>
            </p:nvPicPr>
            <p:blipFill>
              <a:blip r:embed="rId10"/>
              <a:stretch>
                <a:fillRect/>
              </a:stretch>
            </p:blipFill>
            <p:spPr>
              <a:xfrm>
                <a:off x="7953480" y="2057400"/>
                <a:ext cx="3422520" cy="415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4D851802-1D30-7991-FCE2-08962A00789C}"/>
                  </a:ext>
                </a:extLst>
              </p14:cNvPr>
              <p14:cNvContentPartPr/>
              <p14:nvPr/>
            </p14:nvContentPartPr>
            <p14:xfrm>
              <a:off x="5302080" y="2793960"/>
              <a:ext cx="1911960" cy="57600"/>
            </p14:xfrm>
          </p:contentPart>
        </mc:Choice>
        <mc:Fallback xmlns="">
          <p:pic>
            <p:nvPicPr>
              <p:cNvPr id="9" name="Ink 8">
                <a:extLst>
                  <a:ext uri="{FF2B5EF4-FFF2-40B4-BE49-F238E27FC236}">
                    <a16:creationId xmlns:a16="http://schemas.microsoft.com/office/drawing/2014/main" id="{4D851802-1D30-7991-FCE2-08962A00789C}"/>
                  </a:ext>
                </a:extLst>
              </p:cNvPr>
              <p:cNvPicPr/>
              <p:nvPr/>
            </p:nvPicPr>
            <p:blipFill>
              <a:blip r:embed="rId12"/>
              <a:stretch>
                <a:fillRect/>
              </a:stretch>
            </p:blipFill>
            <p:spPr>
              <a:xfrm>
                <a:off x="5286240" y="2730600"/>
                <a:ext cx="19432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C8D57D2-937C-0619-DB0B-3817E4910ACE}"/>
                  </a:ext>
                </a:extLst>
              </p14:cNvPr>
              <p14:cNvContentPartPr/>
              <p14:nvPr/>
            </p14:nvContentPartPr>
            <p14:xfrm>
              <a:off x="5213520" y="3600360"/>
              <a:ext cx="1244880" cy="64080"/>
            </p14:xfrm>
          </p:contentPart>
        </mc:Choice>
        <mc:Fallback xmlns="">
          <p:pic>
            <p:nvPicPr>
              <p:cNvPr id="10" name="Ink 9">
                <a:extLst>
                  <a:ext uri="{FF2B5EF4-FFF2-40B4-BE49-F238E27FC236}">
                    <a16:creationId xmlns:a16="http://schemas.microsoft.com/office/drawing/2014/main" id="{0C8D57D2-937C-0619-DB0B-3817E4910ACE}"/>
                  </a:ext>
                </a:extLst>
              </p:cNvPr>
              <p:cNvPicPr/>
              <p:nvPr/>
            </p:nvPicPr>
            <p:blipFill>
              <a:blip r:embed="rId14"/>
              <a:stretch>
                <a:fillRect/>
              </a:stretch>
            </p:blipFill>
            <p:spPr>
              <a:xfrm>
                <a:off x="5197680" y="3537000"/>
                <a:ext cx="12762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97264DFC-B583-19E3-4C37-EE6CE8C8C8D3}"/>
                  </a:ext>
                </a:extLst>
              </p14:cNvPr>
              <p14:cNvContentPartPr/>
              <p14:nvPr/>
            </p14:nvContentPartPr>
            <p14:xfrm>
              <a:off x="2806560" y="3771720"/>
              <a:ext cx="1397520" cy="70560"/>
            </p14:xfrm>
          </p:contentPart>
        </mc:Choice>
        <mc:Fallback xmlns="">
          <p:pic>
            <p:nvPicPr>
              <p:cNvPr id="11" name="Ink 10">
                <a:extLst>
                  <a:ext uri="{FF2B5EF4-FFF2-40B4-BE49-F238E27FC236}">
                    <a16:creationId xmlns:a16="http://schemas.microsoft.com/office/drawing/2014/main" id="{97264DFC-B583-19E3-4C37-EE6CE8C8C8D3}"/>
                  </a:ext>
                </a:extLst>
              </p:cNvPr>
              <p:cNvPicPr/>
              <p:nvPr/>
            </p:nvPicPr>
            <p:blipFill>
              <a:blip r:embed="rId16"/>
              <a:stretch>
                <a:fillRect/>
              </a:stretch>
            </p:blipFill>
            <p:spPr>
              <a:xfrm>
                <a:off x="2790720" y="3708360"/>
                <a:ext cx="14288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8DC61B8-2721-D38B-0940-BC215D49B2EB}"/>
                  </a:ext>
                </a:extLst>
              </p14:cNvPr>
              <p14:cNvContentPartPr/>
              <p14:nvPr/>
            </p14:nvContentPartPr>
            <p14:xfrm>
              <a:off x="4489560" y="4102200"/>
              <a:ext cx="2292480" cy="133560"/>
            </p14:xfrm>
          </p:contentPart>
        </mc:Choice>
        <mc:Fallback xmlns="">
          <p:pic>
            <p:nvPicPr>
              <p:cNvPr id="12" name="Ink 11">
                <a:extLst>
                  <a:ext uri="{FF2B5EF4-FFF2-40B4-BE49-F238E27FC236}">
                    <a16:creationId xmlns:a16="http://schemas.microsoft.com/office/drawing/2014/main" id="{28DC61B8-2721-D38B-0940-BC215D49B2EB}"/>
                  </a:ext>
                </a:extLst>
              </p:cNvPr>
              <p:cNvPicPr/>
              <p:nvPr/>
            </p:nvPicPr>
            <p:blipFill>
              <a:blip r:embed="rId18"/>
              <a:stretch>
                <a:fillRect/>
              </a:stretch>
            </p:blipFill>
            <p:spPr>
              <a:xfrm>
                <a:off x="4473720" y="4038840"/>
                <a:ext cx="23238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4F3D0FEA-B57E-BC17-2222-5C34911094B8}"/>
                  </a:ext>
                </a:extLst>
              </p14:cNvPr>
              <p14:cNvContentPartPr/>
              <p14:nvPr/>
            </p14:nvContentPartPr>
            <p14:xfrm>
              <a:off x="9607680" y="2127240"/>
              <a:ext cx="216000" cy="4216680"/>
            </p14:xfrm>
          </p:contentPart>
        </mc:Choice>
        <mc:Fallback xmlns="">
          <p:pic>
            <p:nvPicPr>
              <p:cNvPr id="13" name="Ink 12">
                <a:extLst>
                  <a:ext uri="{FF2B5EF4-FFF2-40B4-BE49-F238E27FC236}">
                    <a16:creationId xmlns:a16="http://schemas.microsoft.com/office/drawing/2014/main" id="{4F3D0FEA-B57E-BC17-2222-5C34911094B8}"/>
                  </a:ext>
                </a:extLst>
              </p:cNvPr>
              <p:cNvPicPr/>
              <p:nvPr/>
            </p:nvPicPr>
            <p:blipFill>
              <a:blip r:embed="rId20"/>
              <a:stretch>
                <a:fillRect/>
              </a:stretch>
            </p:blipFill>
            <p:spPr>
              <a:xfrm>
                <a:off x="9591840" y="2063880"/>
                <a:ext cx="247320" cy="434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03B1FE7B-9C35-66BB-1E65-210E6DBDC81F}"/>
                  </a:ext>
                </a:extLst>
              </p14:cNvPr>
              <p14:cNvContentPartPr/>
              <p14:nvPr/>
            </p14:nvContentPartPr>
            <p14:xfrm>
              <a:off x="7975440" y="4514760"/>
              <a:ext cx="3461400" cy="178200"/>
            </p14:xfrm>
          </p:contentPart>
        </mc:Choice>
        <mc:Fallback xmlns="">
          <p:pic>
            <p:nvPicPr>
              <p:cNvPr id="14" name="Ink 13">
                <a:extLst>
                  <a:ext uri="{FF2B5EF4-FFF2-40B4-BE49-F238E27FC236}">
                    <a16:creationId xmlns:a16="http://schemas.microsoft.com/office/drawing/2014/main" id="{03B1FE7B-9C35-66BB-1E65-210E6DBDC81F}"/>
                  </a:ext>
                </a:extLst>
              </p:cNvPr>
              <p:cNvPicPr/>
              <p:nvPr/>
            </p:nvPicPr>
            <p:blipFill>
              <a:blip r:embed="rId22"/>
              <a:stretch>
                <a:fillRect/>
              </a:stretch>
            </p:blipFill>
            <p:spPr>
              <a:xfrm>
                <a:off x="7959600" y="4451400"/>
                <a:ext cx="34927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5649EDEC-2FD9-3231-2954-A9F50A204469}"/>
                  </a:ext>
                </a:extLst>
              </p14:cNvPr>
              <p14:cNvContentPartPr/>
              <p14:nvPr/>
            </p14:nvContentPartPr>
            <p14:xfrm>
              <a:off x="7912080" y="3562200"/>
              <a:ext cx="3651480" cy="1734120"/>
            </p14:xfrm>
          </p:contentPart>
        </mc:Choice>
        <mc:Fallback xmlns="">
          <p:pic>
            <p:nvPicPr>
              <p:cNvPr id="15" name="Ink 14">
                <a:extLst>
                  <a:ext uri="{FF2B5EF4-FFF2-40B4-BE49-F238E27FC236}">
                    <a16:creationId xmlns:a16="http://schemas.microsoft.com/office/drawing/2014/main" id="{5649EDEC-2FD9-3231-2954-A9F50A204469}"/>
                  </a:ext>
                </a:extLst>
              </p:cNvPr>
              <p:cNvPicPr/>
              <p:nvPr/>
            </p:nvPicPr>
            <p:blipFill>
              <a:blip r:embed="rId24"/>
              <a:stretch>
                <a:fillRect/>
              </a:stretch>
            </p:blipFill>
            <p:spPr>
              <a:xfrm>
                <a:off x="7896240" y="3498840"/>
                <a:ext cx="3682800" cy="1860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047B49C0-4659-538F-34FC-B6077F6405B4}"/>
                  </a:ext>
                </a:extLst>
              </p14:cNvPr>
              <p14:cNvContentPartPr/>
              <p14:nvPr/>
            </p14:nvContentPartPr>
            <p14:xfrm>
              <a:off x="7994520" y="3429000"/>
              <a:ext cx="3391560" cy="2038680"/>
            </p14:xfrm>
          </p:contentPart>
        </mc:Choice>
        <mc:Fallback xmlns="">
          <p:pic>
            <p:nvPicPr>
              <p:cNvPr id="16" name="Ink 15">
                <a:extLst>
                  <a:ext uri="{FF2B5EF4-FFF2-40B4-BE49-F238E27FC236}">
                    <a16:creationId xmlns:a16="http://schemas.microsoft.com/office/drawing/2014/main" id="{047B49C0-4659-538F-34FC-B6077F6405B4}"/>
                  </a:ext>
                </a:extLst>
              </p:cNvPr>
              <p:cNvPicPr/>
              <p:nvPr/>
            </p:nvPicPr>
            <p:blipFill>
              <a:blip r:embed="rId26"/>
              <a:stretch>
                <a:fillRect/>
              </a:stretch>
            </p:blipFill>
            <p:spPr>
              <a:xfrm>
                <a:off x="7978680" y="3365640"/>
                <a:ext cx="3422880" cy="2165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58F0DCBE-4287-3F44-4A74-71BFF3DC82E3}"/>
                  </a:ext>
                </a:extLst>
              </p14:cNvPr>
              <p14:cNvContentPartPr/>
              <p14:nvPr/>
            </p14:nvContentPartPr>
            <p14:xfrm>
              <a:off x="8712360" y="2190600"/>
              <a:ext cx="2038680" cy="2292840"/>
            </p14:xfrm>
          </p:contentPart>
        </mc:Choice>
        <mc:Fallback xmlns="">
          <p:pic>
            <p:nvPicPr>
              <p:cNvPr id="17" name="Ink 16">
                <a:extLst>
                  <a:ext uri="{FF2B5EF4-FFF2-40B4-BE49-F238E27FC236}">
                    <a16:creationId xmlns:a16="http://schemas.microsoft.com/office/drawing/2014/main" id="{58F0DCBE-4287-3F44-4A74-71BFF3DC82E3}"/>
                  </a:ext>
                </a:extLst>
              </p:cNvPr>
              <p:cNvPicPr/>
              <p:nvPr/>
            </p:nvPicPr>
            <p:blipFill>
              <a:blip r:embed="rId28"/>
              <a:stretch>
                <a:fillRect/>
              </a:stretch>
            </p:blipFill>
            <p:spPr>
              <a:xfrm>
                <a:off x="8696520" y="2127240"/>
                <a:ext cx="2070000" cy="2419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40DEE131-C229-1323-9025-FFA8D5738741}"/>
                  </a:ext>
                </a:extLst>
              </p14:cNvPr>
              <p14:cNvContentPartPr/>
              <p14:nvPr/>
            </p14:nvContentPartPr>
            <p14:xfrm>
              <a:off x="9353520" y="4686120"/>
              <a:ext cx="368640" cy="1270440"/>
            </p14:xfrm>
          </p:contentPart>
        </mc:Choice>
        <mc:Fallback xmlns="">
          <p:pic>
            <p:nvPicPr>
              <p:cNvPr id="18" name="Ink 17">
                <a:extLst>
                  <a:ext uri="{FF2B5EF4-FFF2-40B4-BE49-F238E27FC236}">
                    <a16:creationId xmlns:a16="http://schemas.microsoft.com/office/drawing/2014/main" id="{40DEE131-C229-1323-9025-FFA8D5738741}"/>
                  </a:ext>
                </a:extLst>
              </p:cNvPr>
              <p:cNvPicPr/>
              <p:nvPr/>
            </p:nvPicPr>
            <p:blipFill>
              <a:blip r:embed="rId30"/>
              <a:stretch>
                <a:fillRect/>
              </a:stretch>
            </p:blipFill>
            <p:spPr>
              <a:xfrm>
                <a:off x="9337680" y="4622760"/>
                <a:ext cx="399960" cy="139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BD440220-A208-90F5-3BAC-2E933E04847E}"/>
                  </a:ext>
                </a:extLst>
              </p14:cNvPr>
              <p14:cNvContentPartPr/>
              <p14:nvPr/>
            </p14:nvContentPartPr>
            <p14:xfrm>
              <a:off x="9785520" y="4851360"/>
              <a:ext cx="686160" cy="1048320"/>
            </p14:xfrm>
          </p:contentPart>
        </mc:Choice>
        <mc:Fallback xmlns="">
          <p:pic>
            <p:nvPicPr>
              <p:cNvPr id="19" name="Ink 18">
                <a:extLst>
                  <a:ext uri="{FF2B5EF4-FFF2-40B4-BE49-F238E27FC236}">
                    <a16:creationId xmlns:a16="http://schemas.microsoft.com/office/drawing/2014/main" id="{BD440220-A208-90F5-3BAC-2E933E04847E}"/>
                  </a:ext>
                </a:extLst>
              </p:cNvPr>
              <p:cNvPicPr/>
              <p:nvPr/>
            </p:nvPicPr>
            <p:blipFill>
              <a:blip r:embed="rId32"/>
              <a:stretch>
                <a:fillRect/>
              </a:stretch>
            </p:blipFill>
            <p:spPr>
              <a:xfrm>
                <a:off x="9769680" y="4788000"/>
                <a:ext cx="717480" cy="1175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C3437687-6E94-8A1C-FAC3-B9697931DBF5}"/>
                  </a:ext>
                </a:extLst>
              </p14:cNvPr>
              <p14:cNvContentPartPr/>
              <p14:nvPr/>
            </p14:nvContentPartPr>
            <p14:xfrm>
              <a:off x="4705200" y="4483080"/>
              <a:ext cx="2076840" cy="178200"/>
            </p14:xfrm>
          </p:contentPart>
        </mc:Choice>
        <mc:Fallback xmlns="">
          <p:pic>
            <p:nvPicPr>
              <p:cNvPr id="20" name="Ink 19">
                <a:extLst>
                  <a:ext uri="{FF2B5EF4-FFF2-40B4-BE49-F238E27FC236}">
                    <a16:creationId xmlns:a16="http://schemas.microsoft.com/office/drawing/2014/main" id="{C3437687-6E94-8A1C-FAC3-B9697931DBF5}"/>
                  </a:ext>
                </a:extLst>
              </p:cNvPr>
              <p:cNvPicPr/>
              <p:nvPr/>
            </p:nvPicPr>
            <p:blipFill>
              <a:blip r:embed="rId34"/>
              <a:stretch>
                <a:fillRect/>
              </a:stretch>
            </p:blipFill>
            <p:spPr>
              <a:xfrm>
                <a:off x="4689360" y="4419720"/>
                <a:ext cx="21081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6092736B-B03C-F644-5372-972DA2BFCE24}"/>
                  </a:ext>
                </a:extLst>
              </p14:cNvPr>
              <p14:cNvContentPartPr/>
              <p14:nvPr/>
            </p14:nvContentPartPr>
            <p14:xfrm>
              <a:off x="3289320" y="5041800"/>
              <a:ext cx="705240" cy="76680"/>
            </p14:xfrm>
          </p:contentPart>
        </mc:Choice>
        <mc:Fallback xmlns="">
          <p:pic>
            <p:nvPicPr>
              <p:cNvPr id="21" name="Ink 20">
                <a:extLst>
                  <a:ext uri="{FF2B5EF4-FFF2-40B4-BE49-F238E27FC236}">
                    <a16:creationId xmlns:a16="http://schemas.microsoft.com/office/drawing/2014/main" id="{6092736B-B03C-F644-5372-972DA2BFCE24}"/>
                  </a:ext>
                </a:extLst>
              </p:cNvPr>
              <p:cNvPicPr/>
              <p:nvPr/>
            </p:nvPicPr>
            <p:blipFill>
              <a:blip r:embed="rId36"/>
              <a:stretch>
                <a:fillRect/>
              </a:stretch>
            </p:blipFill>
            <p:spPr>
              <a:xfrm>
                <a:off x="3273480" y="4978440"/>
                <a:ext cx="736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FBB09057-1AC7-8680-9C89-9BB3CABA92AB}"/>
                  </a:ext>
                </a:extLst>
              </p14:cNvPr>
              <p14:cNvContentPartPr/>
              <p14:nvPr/>
            </p14:nvContentPartPr>
            <p14:xfrm>
              <a:off x="1676520" y="5251320"/>
              <a:ext cx="1143360" cy="95760"/>
            </p14:xfrm>
          </p:contentPart>
        </mc:Choice>
        <mc:Fallback xmlns="">
          <p:pic>
            <p:nvPicPr>
              <p:cNvPr id="22" name="Ink 21">
                <a:extLst>
                  <a:ext uri="{FF2B5EF4-FFF2-40B4-BE49-F238E27FC236}">
                    <a16:creationId xmlns:a16="http://schemas.microsoft.com/office/drawing/2014/main" id="{FBB09057-1AC7-8680-9C89-9BB3CABA92AB}"/>
                  </a:ext>
                </a:extLst>
              </p:cNvPr>
              <p:cNvPicPr/>
              <p:nvPr/>
            </p:nvPicPr>
            <p:blipFill>
              <a:blip r:embed="rId38"/>
              <a:stretch>
                <a:fillRect/>
              </a:stretch>
            </p:blipFill>
            <p:spPr>
              <a:xfrm>
                <a:off x="1660680" y="5187960"/>
                <a:ext cx="1174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E68C2048-A598-095D-622A-6B779A2189CF}"/>
                  </a:ext>
                </a:extLst>
              </p14:cNvPr>
              <p14:cNvContentPartPr/>
              <p14:nvPr/>
            </p14:nvContentPartPr>
            <p14:xfrm>
              <a:off x="2800440" y="5568840"/>
              <a:ext cx="1124280" cy="102240"/>
            </p14:xfrm>
          </p:contentPart>
        </mc:Choice>
        <mc:Fallback xmlns="">
          <p:pic>
            <p:nvPicPr>
              <p:cNvPr id="23" name="Ink 22">
                <a:extLst>
                  <a:ext uri="{FF2B5EF4-FFF2-40B4-BE49-F238E27FC236}">
                    <a16:creationId xmlns:a16="http://schemas.microsoft.com/office/drawing/2014/main" id="{E68C2048-A598-095D-622A-6B779A2189CF}"/>
                  </a:ext>
                </a:extLst>
              </p:cNvPr>
              <p:cNvPicPr/>
              <p:nvPr/>
            </p:nvPicPr>
            <p:blipFill>
              <a:blip r:embed="rId40"/>
              <a:stretch>
                <a:fillRect/>
              </a:stretch>
            </p:blipFill>
            <p:spPr>
              <a:xfrm>
                <a:off x="2784600" y="5505480"/>
                <a:ext cx="1155600" cy="228960"/>
              </a:xfrm>
              <a:prstGeom prst="rect">
                <a:avLst/>
              </a:prstGeom>
            </p:spPr>
          </p:pic>
        </mc:Fallback>
      </mc:AlternateContent>
    </p:spTree>
  </p:cSld>
  <p:clrMapOvr>
    <a:masterClrMapping/>
  </p:clrMapOvr>
  <p:transition>
    <p:circl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4424" y="639535"/>
            <a:ext cx="5600216" cy="5639345"/>
          </a:xfrm>
        </p:spPr>
        <p:txBody>
          <a:bodyPr>
            <a:normAutofit fontScale="70000" lnSpcReduction="20000"/>
          </a:bodyPr>
          <a:lstStyle/>
          <a:p>
            <a:pPr algn="just">
              <a:lnSpc>
                <a:spcPct val="160000"/>
              </a:lnSpc>
            </a:pPr>
            <a:r>
              <a:rPr lang="en-US" b="1" dirty="0"/>
              <a:t>Serial Pins:</a:t>
            </a:r>
            <a:r>
              <a:rPr lang="en-US" dirty="0"/>
              <a:t> These pins are also known as a UART pin. It is used for communication between the </a:t>
            </a:r>
            <a:r>
              <a:rPr lang="en-US" dirty="0" err="1"/>
              <a:t>Arduino</a:t>
            </a:r>
            <a:r>
              <a:rPr lang="en-US" dirty="0"/>
              <a:t> board and a computer or other devices. The transmitter pin number 1 and receiver pin number 0 is used to transmit and receive the data resp.</a:t>
            </a:r>
          </a:p>
          <a:p>
            <a:pPr algn="just">
              <a:lnSpc>
                <a:spcPct val="160000"/>
              </a:lnSpc>
            </a:pPr>
            <a:r>
              <a:rPr lang="en-US" b="1" dirty="0"/>
              <a:t>External Interrupt Pins:</a:t>
            </a:r>
            <a:r>
              <a:rPr lang="en-US" dirty="0"/>
              <a:t> This pin of the </a:t>
            </a:r>
            <a:r>
              <a:rPr lang="en-US" dirty="0" err="1"/>
              <a:t>Arduino</a:t>
            </a:r>
            <a:r>
              <a:rPr lang="en-US" dirty="0"/>
              <a:t> board is used to produce the External interrupt and it is done by pin numbers 2 and 3.</a:t>
            </a:r>
          </a:p>
          <a:p>
            <a:pPr algn="just">
              <a:lnSpc>
                <a:spcPct val="160000"/>
              </a:lnSpc>
            </a:pPr>
            <a:r>
              <a:rPr lang="en-US" b="1" dirty="0"/>
              <a:t>PWM Pins:</a:t>
            </a:r>
            <a:r>
              <a:rPr lang="en-US" dirty="0"/>
              <a:t> This pins of the board is used to convert the digital signal into an analog by varying the width of the Pulse. The pin numbers 3,5,6,9,10 and 11 are used as a PWM pin.</a:t>
            </a:r>
          </a:p>
          <a:p>
            <a:pPr algn="just">
              <a:lnSpc>
                <a:spcPct val="160000"/>
              </a:lnSpc>
            </a:pPr>
            <a:r>
              <a:rPr lang="en-US" b="1" dirty="0"/>
              <a:t>SPI Pins:</a:t>
            </a:r>
            <a:r>
              <a:rPr lang="en-US" dirty="0"/>
              <a:t> This is the Serial Peripheral Interface pin, it is used to maintain SPI communication with the help of the SPI library. SPI pins include:</a:t>
            </a:r>
          </a:p>
          <a:p>
            <a:endParaRPr lang="en-US" dirty="0"/>
          </a:p>
        </p:txBody>
      </p:sp>
      <p:pic>
        <p:nvPicPr>
          <p:cNvPr id="4" name="Picture 2"/>
          <p:cNvPicPr>
            <a:picLocks noChangeAspect="1" noChangeArrowheads="1"/>
          </p:cNvPicPr>
          <p:nvPr/>
        </p:nvPicPr>
        <p:blipFill>
          <a:blip r:embed="rId2"/>
          <a:srcRect/>
          <a:stretch>
            <a:fillRect/>
          </a:stretch>
        </p:blipFill>
        <p:spPr bwMode="auto">
          <a:xfrm>
            <a:off x="7071360" y="670560"/>
            <a:ext cx="4815840" cy="5242560"/>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083F854-D83C-2C90-FED6-06912D54F287}"/>
                  </a:ext>
                </a:extLst>
              </p14:cNvPr>
              <p14:cNvContentPartPr/>
              <p14:nvPr/>
            </p14:nvContentPartPr>
            <p14:xfrm>
              <a:off x="5200560" y="812880"/>
              <a:ext cx="832320" cy="133560"/>
            </p14:xfrm>
          </p:contentPart>
        </mc:Choice>
        <mc:Fallback xmlns="">
          <p:pic>
            <p:nvPicPr>
              <p:cNvPr id="2" name="Ink 1">
                <a:extLst>
                  <a:ext uri="{FF2B5EF4-FFF2-40B4-BE49-F238E27FC236}">
                    <a16:creationId xmlns:a16="http://schemas.microsoft.com/office/drawing/2014/main" id="{D083F854-D83C-2C90-FED6-06912D54F287}"/>
                  </a:ext>
                </a:extLst>
              </p:cNvPr>
              <p:cNvPicPr/>
              <p:nvPr/>
            </p:nvPicPr>
            <p:blipFill>
              <a:blip r:embed="rId4"/>
              <a:stretch>
                <a:fillRect/>
              </a:stretch>
            </p:blipFill>
            <p:spPr>
              <a:xfrm>
                <a:off x="5184720" y="749520"/>
                <a:ext cx="8636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EE2B8C1-E61A-8B8B-9817-5ED8A69F1D76}"/>
                  </a:ext>
                </a:extLst>
              </p14:cNvPr>
              <p14:cNvContentPartPr/>
              <p14:nvPr/>
            </p14:nvContentPartPr>
            <p14:xfrm>
              <a:off x="2114640" y="1219320"/>
              <a:ext cx="4604040" cy="51120"/>
            </p14:xfrm>
          </p:contentPart>
        </mc:Choice>
        <mc:Fallback xmlns="">
          <p:pic>
            <p:nvPicPr>
              <p:cNvPr id="5" name="Ink 4">
                <a:extLst>
                  <a:ext uri="{FF2B5EF4-FFF2-40B4-BE49-F238E27FC236}">
                    <a16:creationId xmlns:a16="http://schemas.microsoft.com/office/drawing/2014/main" id="{8EE2B8C1-E61A-8B8B-9817-5ED8A69F1D76}"/>
                  </a:ext>
                </a:extLst>
              </p:cNvPr>
              <p:cNvPicPr/>
              <p:nvPr/>
            </p:nvPicPr>
            <p:blipFill>
              <a:blip r:embed="rId6"/>
              <a:stretch>
                <a:fillRect/>
              </a:stretch>
            </p:blipFill>
            <p:spPr>
              <a:xfrm>
                <a:off x="2098800" y="1155960"/>
                <a:ext cx="46353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882C297-6BB7-B82B-739A-599F306CD83A}"/>
                  </a:ext>
                </a:extLst>
              </p14:cNvPr>
              <p14:cNvContentPartPr/>
              <p14:nvPr/>
            </p14:nvContentPartPr>
            <p14:xfrm>
              <a:off x="1441440" y="1530360"/>
              <a:ext cx="2203920" cy="108360"/>
            </p14:xfrm>
          </p:contentPart>
        </mc:Choice>
        <mc:Fallback xmlns="">
          <p:pic>
            <p:nvPicPr>
              <p:cNvPr id="6" name="Ink 5">
                <a:extLst>
                  <a:ext uri="{FF2B5EF4-FFF2-40B4-BE49-F238E27FC236}">
                    <a16:creationId xmlns:a16="http://schemas.microsoft.com/office/drawing/2014/main" id="{9882C297-6BB7-B82B-739A-599F306CD83A}"/>
                  </a:ext>
                </a:extLst>
              </p:cNvPr>
              <p:cNvPicPr/>
              <p:nvPr/>
            </p:nvPicPr>
            <p:blipFill>
              <a:blip r:embed="rId8"/>
              <a:stretch>
                <a:fillRect/>
              </a:stretch>
            </p:blipFill>
            <p:spPr>
              <a:xfrm>
                <a:off x="1425600" y="1467000"/>
                <a:ext cx="22352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88A344B-E4ED-9DB2-91A8-55CCD926E132}"/>
                  </a:ext>
                </a:extLst>
              </p14:cNvPr>
              <p14:cNvContentPartPr/>
              <p14:nvPr/>
            </p14:nvContentPartPr>
            <p14:xfrm>
              <a:off x="6102360" y="1523880"/>
              <a:ext cx="514800" cy="38520"/>
            </p14:xfrm>
          </p:contentPart>
        </mc:Choice>
        <mc:Fallback xmlns="">
          <p:pic>
            <p:nvPicPr>
              <p:cNvPr id="7" name="Ink 6">
                <a:extLst>
                  <a:ext uri="{FF2B5EF4-FFF2-40B4-BE49-F238E27FC236}">
                    <a16:creationId xmlns:a16="http://schemas.microsoft.com/office/drawing/2014/main" id="{A88A344B-E4ED-9DB2-91A8-55CCD926E132}"/>
                  </a:ext>
                </a:extLst>
              </p:cNvPr>
              <p:cNvPicPr/>
              <p:nvPr/>
            </p:nvPicPr>
            <p:blipFill>
              <a:blip r:embed="rId10"/>
              <a:stretch>
                <a:fillRect/>
              </a:stretch>
            </p:blipFill>
            <p:spPr>
              <a:xfrm>
                <a:off x="6086520" y="1460520"/>
                <a:ext cx="546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4B64A89-3722-24A3-CFC9-EE3A922E562B}"/>
                  </a:ext>
                </a:extLst>
              </p14:cNvPr>
              <p14:cNvContentPartPr/>
              <p14:nvPr/>
            </p14:nvContentPartPr>
            <p14:xfrm>
              <a:off x="1467000" y="1822320"/>
              <a:ext cx="5150160" cy="273600"/>
            </p14:xfrm>
          </p:contentPart>
        </mc:Choice>
        <mc:Fallback xmlns="">
          <p:pic>
            <p:nvPicPr>
              <p:cNvPr id="8" name="Ink 7">
                <a:extLst>
                  <a:ext uri="{FF2B5EF4-FFF2-40B4-BE49-F238E27FC236}">
                    <a16:creationId xmlns:a16="http://schemas.microsoft.com/office/drawing/2014/main" id="{94B64A89-3722-24A3-CFC9-EE3A922E562B}"/>
                  </a:ext>
                </a:extLst>
              </p:cNvPr>
              <p:cNvPicPr/>
              <p:nvPr/>
            </p:nvPicPr>
            <p:blipFill>
              <a:blip r:embed="rId12"/>
              <a:stretch>
                <a:fillRect/>
              </a:stretch>
            </p:blipFill>
            <p:spPr>
              <a:xfrm>
                <a:off x="1451160" y="1758960"/>
                <a:ext cx="5181480" cy="400320"/>
              </a:xfrm>
              <a:prstGeom prst="rect">
                <a:avLst/>
              </a:prstGeom>
            </p:spPr>
          </p:pic>
        </mc:Fallback>
      </mc:AlternateContent>
    </p:spTree>
  </p:cSld>
  <p:clrMapOvr>
    <a:masterClrMapping/>
  </p:clrMapOvr>
  <p:transition>
    <p:circl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8689" y="2033342"/>
            <a:ext cx="10914622" cy="3714749"/>
          </a:xfrm>
        </p:spPr>
        <p:txBody>
          <a:bodyPr>
            <a:normAutofit/>
          </a:bodyPr>
          <a:lstStyle/>
          <a:p>
            <a:pPr algn="just"/>
            <a:r>
              <a:rPr lang="en-US" sz="2000" b="1" dirty="0"/>
              <a:t>ATmega328 Microcontroller</a:t>
            </a:r>
            <a:r>
              <a:rPr lang="en-US" sz="2000" dirty="0"/>
              <a:t>- It is a single chip Microcontroller of the </a:t>
            </a:r>
            <a:r>
              <a:rPr lang="en-US" sz="2000" dirty="0" err="1"/>
              <a:t>ATmel</a:t>
            </a:r>
            <a:r>
              <a:rPr lang="en-US" sz="2000" dirty="0"/>
              <a:t> family. The processor core inside it is of 8-bit. It is a low-cost, low powered, and a simple microcontroller. The </a:t>
            </a:r>
            <a:r>
              <a:rPr lang="en-US" sz="2000" dirty="0" err="1">
                <a:hlinkClick r:id="rId2"/>
              </a:rPr>
              <a:t>Arduino</a:t>
            </a:r>
            <a:r>
              <a:rPr lang="en-US" sz="2000" dirty="0">
                <a:hlinkClick r:id="rId2"/>
              </a:rPr>
              <a:t> UNO</a:t>
            </a:r>
            <a:r>
              <a:rPr lang="en-US" sz="2000" dirty="0"/>
              <a:t> and </a:t>
            </a:r>
            <a:r>
              <a:rPr lang="en-US" sz="2000" dirty="0" err="1"/>
              <a:t>Nano</a:t>
            </a:r>
            <a:r>
              <a:rPr lang="en-US" sz="2000" dirty="0"/>
              <a:t> models are based on the ATmega328 Microcontroller.</a:t>
            </a:r>
          </a:p>
          <a:p>
            <a:pPr algn="just"/>
            <a:r>
              <a:rPr lang="en-US" sz="2000" b="1" dirty="0"/>
              <a:t>Voltage Regulator</a:t>
            </a:r>
            <a:endParaRPr lang="en-US" sz="2000" dirty="0"/>
          </a:p>
          <a:p>
            <a:pPr algn="just"/>
            <a:r>
              <a:rPr lang="en-US" sz="2000" dirty="0"/>
              <a:t>The voltage regulator converts the input voltage to 5V. The primary function of voltage regulator is to regulate the voltage level in the </a:t>
            </a:r>
            <a:r>
              <a:rPr lang="en-US" sz="2000" dirty="0" err="1">
                <a:hlinkClick r:id="rId3"/>
              </a:rPr>
              <a:t>Arduino</a:t>
            </a:r>
            <a:r>
              <a:rPr lang="en-US" sz="2000" dirty="0">
                <a:hlinkClick r:id="rId3"/>
              </a:rPr>
              <a:t> board</a:t>
            </a:r>
            <a:r>
              <a:rPr lang="en-US" sz="2000" dirty="0"/>
              <a:t>. For any changes in the input voltage of the regulator, the output voltage is constant and steady.</a:t>
            </a:r>
          </a:p>
          <a:p>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12A57CB-2DEE-2B06-2893-6E2A82EDAA3C}"/>
                  </a:ext>
                </a:extLst>
              </p14:cNvPr>
              <p14:cNvContentPartPr/>
              <p14:nvPr/>
            </p14:nvContentPartPr>
            <p14:xfrm>
              <a:off x="4876920" y="2254320"/>
              <a:ext cx="984600" cy="19440"/>
            </p14:xfrm>
          </p:contentPart>
        </mc:Choice>
        <mc:Fallback xmlns="">
          <p:pic>
            <p:nvPicPr>
              <p:cNvPr id="2" name="Ink 1">
                <a:extLst>
                  <a:ext uri="{FF2B5EF4-FFF2-40B4-BE49-F238E27FC236}">
                    <a16:creationId xmlns:a16="http://schemas.microsoft.com/office/drawing/2014/main" id="{812A57CB-2DEE-2B06-2893-6E2A82EDAA3C}"/>
                  </a:ext>
                </a:extLst>
              </p:cNvPr>
              <p:cNvPicPr/>
              <p:nvPr/>
            </p:nvPicPr>
            <p:blipFill>
              <a:blip r:embed="rId5"/>
              <a:stretch>
                <a:fillRect/>
              </a:stretch>
            </p:blipFill>
            <p:spPr>
              <a:xfrm>
                <a:off x="4861080" y="2190960"/>
                <a:ext cx="10159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0614FB8-ABA0-533C-D3DC-595E4A4E85CF}"/>
                  </a:ext>
                </a:extLst>
              </p14:cNvPr>
              <p14:cNvContentPartPr/>
              <p14:nvPr/>
            </p14:nvContentPartPr>
            <p14:xfrm>
              <a:off x="8508960" y="2266920"/>
              <a:ext cx="1352880" cy="25920"/>
            </p14:xfrm>
          </p:contentPart>
        </mc:Choice>
        <mc:Fallback xmlns="">
          <p:pic>
            <p:nvPicPr>
              <p:cNvPr id="4" name="Ink 3">
                <a:extLst>
                  <a:ext uri="{FF2B5EF4-FFF2-40B4-BE49-F238E27FC236}">
                    <a16:creationId xmlns:a16="http://schemas.microsoft.com/office/drawing/2014/main" id="{20614FB8-ABA0-533C-D3DC-595E4A4E85CF}"/>
                  </a:ext>
                </a:extLst>
              </p:cNvPr>
              <p:cNvPicPr/>
              <p:nvPr/>
            </p:nvPicPr>
            <p:blipFill>
              <a:blip r:embed="rId7"/>
              <a:stretch>
                <a:fillRect/>
              </a:stretch>
            </p:blipFill>
            <p:spPr>
              <a:xfrm>
                <a:off x="8493120" y="2203560"/>
                <a:ext cx="1384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699E1DBB-4385-B027-3FE0-F35A7BA323A1}"/>
                  </a:ext>
                </a:extLst>
              </p14:cNvPr>
              <p14:cNvContentPartPr/>
              <p14:nvPr/>
            </p14:nvContentPartPr>
            <p14:xfrm>
              <a:off x="3111480" y="2577960"/>
              <a:ext cx="464040" cy="45000"/>
            </p14:xfrm>
          </p:contentPart>
        </mc:Choice>
        <mc:Fallback xmlns="">
          <p:pic>
            <p:nvPicPr>
              <p:cNvPr id="5" name="Ink 4">
                <a:extLst>
                  <a:ext uri="{FF2B5EF4-FFF2-40B4-BE49-F238E27FC236}">
                    <a16:creationId xmlns:a16="http://schemas.microsoft.com/office/drawing/2014/main" id="{699E1DBB-4385-B027-3FE0-F35A7BA323A1}"/>
                  </a:ext>
                </a:extLst>
              </p:cNvPr>
              <p:cNvPicPr/>
              <p:nvPr/>
            </p:nvPicPr>
            <p:blipFill>
              <a:blip r:embed="rId9"/>
              <a:stretch>
                <a:fillRect/>
              </a:stretch>
            </p:blipFill>
            <p:spPr>
              <a:xfrm>
                <a:off x="3095640" y="2514600"/>
                <a:ext cx="495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3E1B8668-B501-F06E-7336-BFACD34538D9}"/>
                  </a:ext>
                </a:extLst>
              </p14:cNvPr>
              <p14:cNvContentPartPr/>
              <p14:nvPr/>
            </p14:nvContentPartPr>
            <p14:xfrm>
              <a:off x="4286160" y="2590920"/>
              <a:ext cx="2419920" cy="108360"/>
            </p14:xfrm>
          </p:contentPart>
        </mc:Choice>
        <mc:Fallback xmlns="">
          <p:pic>
            <p:nvPicPr>
              <p:cNvPr id="6" name="Ink 5">
                <a:extLst>
                  <a:ext uri="{FF2B5EF4-FFF2-40B4-BE49-F238E27FC236}">
                    <a16:creationId xmlns:a16="http://schemas.microsoft.com/office/drawing/2014/main" id="{3E1B8668-B501-F06E-7336-BFACD34538D9}"/>
                  </a:ext>
                </a:extLst>
              </p:cNvPr>
              <p:cNvPicPr/>
              <p:nvPr/>
            </p:nvPicPr>
            <p:blipFill>
              <a:blip r:embed="rId11"/>
              <a:stretch>
                <a:fillRect/>
              </a:stretch>
            </p:blipFill>
            <p:spPr>
              <a:xfrm>
                <a:off x="4270320" y="2527560"/>
                <a:ext cx="24512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E4970B01-B07C-633E-F96D-DC6B18578BBC}"/>
                  </a:ext>
                </a:extLst>
              </p14:cNvPr>
              <p14:cNvContentPartPr/>
              <p14:nvPr/>
            </p14:nvContentPartPr>
            <p14:xfrm>
              <a:off x="5340240" y="2908440"/>
              <a:ext cx="1460880" cy="57240"/>
            </p14:xfrm>
          </p:contentPart>
        </mc:Choice>
        <mc:Fallback xmlns="">
          <p:pic>
            <p:nvPicPr>
              <p:cNvPr id="7" name="Ink 6">
                <a:extLst>
                  <a:ext uri="{FF2B5EF4-FFF2-40B4-BE49-F238E27FC236}">
                    <a16:creationId xmlns:a16="http://schemas.microsoft.com/office/drawing/2014/main" id="{E4970B01-B07C-633E-F96D-DC6B18578BBC}"/>
                  </a:ext>
                </a:extLst>
              </p:cNvPr>
              <p:cNvPicPr/>
              <p:nvPr/>
            </p:nvPicPr>
            <p:blipFill>
              <a:blip r:embed="rId13"/>
              <a:stretch>
                <a:fillRect/>
              </a:stretch>
            </p:blipFill>
            <p:spPr>
              <a:xfrm>
                <a:off x="5324400" y="2845080"/>
                <a:ext cx="1492200" cy="183960"/>
              </a:xfrm>
              <a:prstGeom prst="rect">
                <a:avLst/>
              </a:prstGeom>
            </p:spPr>
          </p:pic>
        </mc:Fallback>
      </mc:AlternateContent>
    </p:spTree>
  </p:cSld>
  <p:clrMapOvr>
    <a:masterClrMapping/>
  </p:clrMapOvr>
  <p:transition>
    <p:circl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rduino in 100 Seconds.mp4">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322217" y="418010"/>
            <a:ext cx="11564983" cy="5956663"/>
          </a:xfrm>
          <a:prstGeom prst="rect">
            <a:avLst/>
          </a:prstGeom>
        </p:spPr>
      </p:pic>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mponents in Arduino UNO board _ 3D animated 🔥🔥🔥.mp4">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391885" y="296091"/>
            <a:ext cx="11382103" cy="6261463"/>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4C6B664-E0CB-E010-F2B3-77929BCC6564}"/>
                  </a:ext>
                </a:extLst>
              </p14:cNvPr>
              <p14:cNvContentPartPr/>
              <p14:nvPr/>
            </p14:nvContentPartPr>
            <p14:xfrm>
              <a:off x="1879560" y="5194440"/>
              <a:ext cx="360" cy="360"/>
            </p14:xfrm>
          </p:contentPart>
        </mc:Choice>
        <mc:Fallback xmlns="">
          <p:pic>
            <p:nvPicPr>
              <p:cNvPr id="2" name="Ink 1">
                <a:extLst>
                  <a:ext uri="{FF2B5EF4-FFF2-40B4-BE49-F238E27FC236}">
                    <a16:creationId xmlns:a16="http://schemas.microsoft.com/office/drawing/2014/main" id="{74C6B664-E0CB-E010-F2B3-77929BCC6564}"/>
                  </a:ext>
                </a:extLst>
              </p:cNvPr>
              <p:cNvPicPr/>
              <p:nvPr/>
            </p:nvPicPr>
            <p:blipFill>
              <a:blip r:embed="rId6"/>
              <a:stretch>
                <a:fillRect/>
              </a:stretch>
            </p:blipFill>
            <p:spPr>
              <a:xfrm>
                <a:off x="1863720" y="51310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31CC2CD2-B685-B79A-8838-AADB0FE92BF8}"/>
                  </a:ext>
                </a:extLst>
              </p14:cNvPr>
              <p14:cNvContentPartPr/>
              <p14:nvPr/>
            </p14:nvContentPartPr>
            <p14:xfrm>
              <a:off x="1879560" y="5194440"/>
              <a:ext cx="360" cy="360"/>
            </p14:xfrm>
          </p:contentPart>
        </mc:Choice>
        <mc:Fallback xmlns="">
          <p:pic>
            <p:nvPicPr>
              <p:cNvPr id="3" name="Ink 2">
                <a:extLst>
                  <a:ext uri="{FF2B5EF4-FFF2-40B4-BE49-F238E27FC236}">
                    <a16:creationId xmlns:a16="http://schemas.microsoft.com/office/drawing/2014/main" id="{31CC2CD2-B685-B79A-8838-AADB0FE92BF8}"/>
                  </a:ext>
                </a:extLst>
              </p:cNvPr>
              <p:cNvPicPr/>
              <p:nvPr/>
            </p:nvPicPr>
            <p:blipFill>
              <a:blip r:embed="rId6"/>
              <a:stretch>
                <a:fillRect/>
              </a:stretch>
            </p:blipFill>
            <p:spPr>
              <a:xfrm>
                <a:off x="1863720" y="51310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823972CA-B93D-7BF4-32DA-57DB71075D2E}"/>
                  </a:ext>
                </a:extLst>
              </p14:cNvPr>
              <p14:cNvContentPartPr/>
              <p14:nvPr/>
            </p14:nvContentPartPr>
            <p14:xfrm>
              <a:off x="1879560" y="5194440"/>
              <a:ext cx="360" cy="360"/>
            </p14:xfrm>
          </p:contentPart>
        </mc:Choice>
        <mc:Fallback xmlns="">
          <p:pic>
            <p:nvPicPr>
              <p:cNvPr id="4" name="Ink 3">
                <a:extLst>
                  <a:ext uri="{FF2B5EF4-FFF2-40B4-BE49-F238E27FC236}">
                    <a16:creationId xmlns:a16="http://schemas.microsoft.com/office/drawing/2014/main" id="{823972CA-B93D-7BF4-32DA-57DB71075D2E}"/>
                  </a:ext>
                </a:extLst>
              </p:cNvPr>
              <p:cNvPicPr/>
              <p:nvPr/>
            </p:nvPicPr>
            <p:blipFill>
              <a:blip r:embed="rId6"/>
              <a:stretch>
                <a:fillRect/>
              </a:stretch>
            </p:blipFill>
            <p:spPr>
              <a:xfrm>
                <a:off x="1863720" y="51310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EF2A9112-7951-335A-DE7F-6A229A5FE3B6}"/>
                  </a:ext>
                </a:extLst>
              </p14:cNvPr>
              <p14:cNvContentPartPr/>
              <p14:nvPr/>
            </p14:nvContentPartPr>
            <p14:xfrm>
              <a:off x="1879560" y="4883040"/>
              <a:ext cx="1911600" cy="311760"/>
            </p14:xfrm>
          </p:contentPart>
        </mc:Choice>
        <mc:Fallback xmlns="">
          <p:pic>
            <p:nvPicPr>
              <p:cNvPr id="6" name="Ink 5">
                <a:extLst>
                  <a:ext uri="{FF2B5EF4-FFF2-40B4-BE49-F238E27FC236}">
                    <a16:creationId xmlns:a16="http://schemas.microsoft.com/office/drawing/2014/main" id="{EF2A9112-7951-335A-DE7F-6A229A5FE3B6}"/>
                  </a:ext>
                </a:extLst>
              </p:cNvPr>
              <p:cNvPicPr/>
              <p:nvPr/>
            </p:nvPicPr>
            <p:blipFill>
              <a:blip r:embed="rId10"/>
              <a:stretch>
                <a:fillRect/>
              </a:stretch>
            </p:blipFill>
            <p:spPr>
              <a:xfrm>
                <a:off x="1863720" y="4819680"/>
                <a:ext cx="194292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13145D9F-83C3-A71B-75E7-B1B645B0B2F3}"/>
                  </a:ext>
                </a:extLst>
              </p14:cNvPr>
              <p14:cNvContentPartPr/>
              <p14:nvPr/>
            </p14:nvContentPartPr>
            <p14:xfrm>
              <a:off x="3790800" y="4883040"/>
              <a:ext cx="360" cy="360"/>
            </p14:xfrm>
          </p:contentPart>
        </mc:Choice>
        <mc:Fallback xmlns="">
          <p:pic>
            <p:nvPicPr>
              <p:cNvPr id="7" name="Ink 6">
                <a:extLst>
                  <a:ext uri="{FF2B5EF4-FFF2-40B4-BE49-F238E27FC236}">
                    <a16:creationId xmlns:a16="http://schemas.microsoft.com/office/drawing/2014/main" id="{13145D9F-83C3-A71B-75E7-B1B645B0B2F3}"/>
                  </a:ext>
                </a:extLst>
              </p:cNvPr>
              <p:cNvPicPr/>
              <p:nvPr/>
            </p:nvPicPr>
            <p:blipFill>
              <a:blip r:embed="rId6"/>
              <a:stretch>
                <a:fillRect/>
              </a:stretch>
            </p:blipFill>
            <p:spPr>
              <a:xfrm>
                <a:off x="3774960" y="48196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282CDF7E-2109-4502-07F1-22520D7F08FE}"/>
                  </a:ext>
                </a:extLst>
              </p14:cNvPr>
              <p14:cNvContentPartPr/>
              <p14:nvPr/>
            </p14:nvContentPartPr>
            <p14:xfrm>
              <a:off x="3790800" y="4883040"/>
              <a:ext cx="360" cy="360"/>
            </p14:xfrm>
          </p:contentPart>
        </mc:Choice>
        <mc:Fallback xmlns="">
          <p:pic>
            <p:nvPicPr>
              <p:cNvPr id="8" name="Ink 7">
                <a:extLst>
                  <a:ext uri="{FF2B5EF4-FFF2-40B4-BE49-F238E27FC236}">
                    <a16:creationId xmlns:a16="http://schemas.microsoft.com/office/drawing/2014/main" id="{282CDF7E-2109-4502-07F1-22520D7F08FE}"/>
                  </a:ext>
                </a:extLst>
              </p:cNvPr>
              <p:cNvPicPr/>
              <p:nvPr/>
            </p:nvPicPr>
            <p:blipFill>
              <a:blip r:embed="rId6"/>
              <a:stretch>
                <a:fillRect/>
              </a:stretch>
            </p:blipFill>
            <p:spPr>
              <a:xfrm>
                <a:off x="3774960" y="4819680"/>
                <a:ext cx="31680" cy="127080"/>
              </a:xfrm>
              <a:prstGeom prst="rect">
                <a:avLst/>
              </a:prstGeom>
            </p:spPr>
          </p:pic>
        </mc:Fallback>
      </mc:AlternateContent>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ifference between Arduino nano Arduino uno and the Arduino mega in animation (1).mp4">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287383" y="513805"/>
            <a:ext cx="11382102" cy="569540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98F0B61-A535-FA60-0CAF-732FFB79CD04}"/>
                  </a:ext>
                </a:extLst>
              </p14:cNvPr>
              <p14:cNvContentPartPr/>
              <p14:nvPr/>
            </p14:nvContentPartPr>
            <p14:xfrm>
              <a:off x="3790800" y="4883040"/>
              <a:ext cx="360" cy="360"/>
            </p14:xfrm>
          </p:contentPart>
        </mc:Choice>
        <mc:Fallback xmlns="">
          <p:pic>
            <p:nvPicPr>
              <p:cNvPr id="2" name="Ink 1">
                <a:extLst>
                  <a:ext uri="{FF2B5EF4-FFF2-40B4-BE49-F238E27FC236}">
                    <a16:creationId xmlns:a16="http://schemas.microsoft.com/office/drawing/2014/main" id="{698F0B61-A535-FA60-0CAF-732FFB79CD04}"/>
                  </a:ext>
                </a:extLst>
              </p:cNvPr>
              <p:cNvPicPr/>
              <p:nvPr/>
            </p:nvPicPr>
            <p:blipFill>
              <a:blip r:embed="rId6"/>
              <a:stretch>
                <a:fillRect/>
              </a:stretch>
            </p:blipFill>
            <p:spPr>
              <a:xfrm>
                <a:off x="3774960" y="48196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16285E9C-536C-DF98-680F-C83E5C4322D8}"/>
                  </a:ext>
                </a:extLst>
              </p14:cNvPr>
              <p14:cNvContentPartPr/>
              <p14:nvPr/>
            </p14:nvContentPartPr>
            <p14:xfrm>
              <a:off x="3790800" y="4883040"/>
              <a:ext cx="360" cy="360"/>
            </p14:xfrm>
          </p:contentPart>
        </mc:Choice>
        <mc:Fallback xmlns="">
          <p:pic>
            <p:nvPicPr>
              <p:cNvPr id="3" name="Ink 2">
                <a:extLst>
                  <a:ext uri="{FF2B5EF4-FFF2-40B4-BE49-F238E27FC236}">
                    <a16:creationId xmlns:a16="http://schemas.microsoft.com/office/drawing/2014/main" id="{16285E9C-536C-DF98-680F-C83E5C4322D8}"/>
                  </a:ext>
                </a:extLst>
              </p:cNvPr>
              <p:cNvPicPr/>
              <p:nvPr/>
            </p:nvPicPr>
            <p:blipFill>
              <a:blip r:embed="rId6"/>
              <a:stretch>
                <a:fillRect/>
              </a:stretch>
            </p:blipFill>
            <p:spPr>
              <a:xfrm>
                <a:off x="3774960" y="48196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045D9FC3-0371-8BA8-E2CE-B7785D21300E}"/>
                  </a:ext>
                </a:extLst>
              </p14:cNvPr>
              <p14:cNvContentPartPr/>
              <p14:nvPr/>
            </p14:nvContentPartPr>
            <p14:xfrm>
              <a:off x="3790800" y="4883040"/>
              <a:ext cx="360" cy="360"/>
            </p14:xfrm>
          </p:contentPart>
        </mc:Choice>
        <mc:Fallback xmlns="">
          <p:pic>
            <p:nvPicPr>
              <p:cNvPr id="4" name="Ink 3">
                <a:extLst>
                  <a:ext uri="{FF2B5EF4-FFF2-40B4-BE49-F238E27FC236}">
                    <a16:creationId xmlns:a16="http://schemas.microsoft.com/office/drawing/2014/main" id="{045D9FC3-0371-8BA8-E2CE-B7785D21300E}"/>
                  </a:ext>
                </a:extLst>
              </p:cNvPr>
              <p:cNvPicPr/>
              <p:nvPr/>
            </p:nvPicPr>
            <p:blipFill>
              <a:blip r:embed="rId6"/>
              <a:stretch>
                <a:fillRect/>
              </a:stretch>
            </p:blipFill>
            <p:spPr>
              <a:xfrm>
                <a:off x="3774960" y="4819680"/>
                <a:ext cx="31680" cy="127080"/>
              </a:xfrm>
              <a:prstGeom prst="rect">
                <a:avLst/>
              </a:prstGeom>
            </p:spPr>
          </p:pic>
        </mc:Fallback>
      </mc:AlternateContent>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040" y="727720"/>
            <a:ext cx="11434960" cy="3714749"/>
          </a:xfrm>
        </p:spPr>
        <p:txBody>
          <a:bodyPr>
            <a:noAutofit/>
          </a:bodyPr>
          <a:lstStyle/>
          <a:p>
            <a:pPr>
              <a:buNone/>
            </a:pPr>
            <a:r>
              <a:rPr lang="en-US" sz="5400" dirty="0"/>
              <a:t>Programming environment of </a:t>
            </a:r>
            <a:r>
              <a:rPr lang="en-US" sz="5400" dirty="0" err="1"/>
              <a:t>Arduino</a:t>
            </a:r>
            <a:endParaRPr lang="en-US" sz="5400" dirty="0"/>
          </a:p>
        </p:txBody>
      </p:sp>
      <p:pic>
        <p:nvPicPr>
          <p:cNvPr id="1026" name="Picture 2"/>
          <p:cNvPicPr>
            <a:picLocks noChangeAspect="1" noChangeArrowheads="1"/>
          </p:cNvPicPr>
          <p:nvPr/>
        </p:nvPicPr>
        <p:blipFill>
          <a:blip r:embed="rId2"/>
          <a:srcRect/>
          <a:stretch>
            <a:fillRect/>
          </a:stretch>
        </p:blipFill>
        <p:spPr bwMode="auto">
          <a:xfrm>
            <a:off x="2388093" y="1811044"/>
            <a:ext cx="7421731" cy="4073075"/>
          </a:xfrm>
          <a:prstGeom prst="rect">
            <a:avLst/>
          </a:prstGeom>
          <a:ln>
            <a:noFill/>
          </a:ln>
          <a:effectLst>
            <a:softEdge rad="112500"/>
          </a:effectLst>
        </p:spPr>
      </p:pic>
    </p:spTree>
  </p:cSld>
  <p:clrMapOvr>
    <a:masterClrMapping/>
  </p:clrMapOvr>
  <p:transition>
    <p:circl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environment of </a:t>
            </a:r>
            <a:r>
              <a:rPr lang="en-US" dirty="0" err="1"/>
              <a:t>arduino</a:t>
            </a:r>
            <a:endParaRPr lang="en-US" dirty="0"/>
          </a:p>
        </p:txBody>
      </p:sp>
      <p:sp>
        <p:nvSpPr>
          <p:cNvPr id="3" name="Content Placeholder 2"/>
          <p:cNvSpPr>
            <a:spLocks noGrp="1"/>
          </p:cNvSpPr>
          <p:nvPr>
            <p:ph idx="1"/>
          </p:nvPr>
        </p:nvSpPr>
        <p:spPr>
          <a:xfrm>
            <a:off x="1009590" y="1963238"/>
            <a:ext cx="10353762" cy="3714749"/>
          </a:xfrm>
        </p:spPr>
        <p:txBody>
          <a:bodyPr>
            <a:normAutofit fontScale="92500"/>
          </a:bodyPr>
          <a:lstStyle/>
          <a:p>
            <a:pPr algn="just"/>
            <a:r>
              <a:rPr lang="en-US" dirty="0"/>
              <a:t>The </a:t>
            </a:r>
            <a:r>
              <a:rPr lang="en-US" dirty="0" err="1"/>
              <a:t>Arduino</a:t>
            </a:r>
            <a:r>
              <a:rPr lang="en-US" dirty="0"/>
              <a:t> Integrated Development Environment - or </a:t>
            </a:r>
            <a:r>
              <a:rPr lang="en-US" dirty="0" err="1"/>
              <a:t>Arduino</a:t>
            </a:r>
            <a:r>
              <a:rPr lang="en-US" dirty="0"/>
              <a:t> Software (IDE) - connects to the </a:t>
            </a:r>
            <a:r>
              <a:rPr lang="en-US" dirty="0" err="1"/>
              <a:t>Arduino</a:t>
            </a:r>
            <a:r>
              <a:rPr lang="en-US" dirty="0"/>
              <a:t> boards to upload programs and communicate with them.</a:t>
            </a:r>
          </a:p>
          <a:p>
            <a:pPr algn="just"/>
            <a:r>
              <a:rPr lang="en-US" dirty="0"/>
              <a:t> Programs written using </a:t>
            </a:r>
            <a:r>
              <a:rPr lang="en-US" dirty="0" err="1"/>
              <a:t>Arduino</a:t>
            </a:r>
            <a:r>
              <a:rPr lang="en-US" dirty="0"/>
              <a:t> Software (IDE) are called sketches. </a:t>
            </a:r>
          </a:p>
          <a:p>
            <a:pPr algn="just"/>
            <a:r>
              <a:rPr lang="en-US" dirty="0"/>
              <a:t>These sketches are written in the text editor and are saved with the file extension .</a:t>
            </a:r>
          </a:p>
          <a:p>
            <a:pPr algn="just"/>
            <a:r>
              <a:rPr lang="en-US" dirty="0"/>
              <a:t>The </a:t>
            </a:r>
            <a:r>
              <a:rPr lang="en-US" dirty="0" err="1"/>
              <a:t>Arduino</a:t>
            </a:r>
            <a:r>
              <a:rPr lang="en-US" dirty="0"/>
              <a:t> Integrated Development Environment - or </a:t>
            </a:r>
            <a:r>
              <a:rPr lang="en-US" dirty="0" err="1"/>
              <a:t>Arduino</a:t>
            </a:r>
            <a:r>
              <a:rPr lang="en-US" dirty="0"/>
              <a:t> Software (IDE) - contains a text editor for writing code, a message area, a text console, a toolbar with buttons for common functions and a series of menus. </a:t>
            </a:r>
          </a:p>
          <a:p>
            <a:pPr algn="just"/>
            <a:r>
              <a:rPr lang="en-US" dirty="0"/>
              <a:t>It connects to the </a:t>
            </a:r>
            <a:r>
              <a:rPr lang="en-US" dirty="0" err="1"/>
              <a:t>Arduino</a:t>
            </a:r>
            <a:r>
              <a:rPr lang="en-US" dirty="0"/>
              <a:t> hardware to upload programs and communicate with them.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017A435-9DE9-60B4-1DEB-2532978F7379}"/>
                  </a:ext>
                </a:extLst>
              </p14:cNvPr>
              <p14:cNvContentPartPr/>
              <p14:nvPr/>
            </p14:nvContentPartPr>
            <p14:xfrm>
              <a:off x="1581120" y="3048120"/>
              <a:ext cx="6909120" cy="140040"/>
            </p14:xfrm>
          </p:contentPart>
        </mc:Choice>
        <mc:Fallback xmlns="">
          <p:pic>
            <p:nvPicPr>
              <p:cNvPr id="4" name="Ink 3">
                <a:extLst>
                  <a:ext uri="{FF2B5EF4-FFF2-40B4-BE49-F238E27FC236}">
                    <a16:creationId xmlns:a16="http://schemas.microsoft.com/office/drawing/2014/main" id="{3017A435-9DE9-60B4-1DEB-2532978F7379}"/>
                  </a:ext>
                </a:extLst>
              </p:cNvPr>
              <p:cNvPicPr/>
              <p:nvPr/>
            </p:nvPicPr>
            <p:blipFill>
              <a:blip r:embed="rId3"/>
              <a:stretch>
                <a:fillRect/>
              </a:stretch>
            </p:blipFill>
            <p:spPr>
              <a:xfrm>
                <a:off x="1565280" y="2984760"/>
                <a:ext cx="69404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E69AAB1-47C0-4773-59DD-6C10DDCB3D3D}"/>
                  </a:ext>
                </a:extLst>
              </p14:cNvPr>
              <p14:cNvContentPartPr/>
              <p14:nvPr/>
            </p14:nvContentPartPr>
            <p14:xfrm>
              <a:off x="1397160" y="4299120"/>
              <a:ext cx="9988920" cy="381240"/>
            </p14:xfrm>
          </p:contentPart>
        </mc:Choice>
        <mc:Fallback xmlns="">
          <p:pic>
            <p:nvPicPr>
              <p:cNvPr id="5" name="Ink 4">
                <a:extLst>
                  <a:ext uri="{FF2B5EF4-FFF2-40B4-BE49-F238E27FC236}">
                    <a16:creationId xmlns:a16="http://schemas.microsoft.com/office/drawing/2014/main" id="{BE69AAB1-47C0-4773-59DD-6C10DDCB3D3D}"/>
                  </a:ext>
                </a:extLst>
              </p:cNvPr>
              <p:cNvPicPr/>
              <p:nvPr/>
            </p:nvPicPr>
            <p:blipFill>
              <a:blip r:embed="rId5"/>
              <a:stretch>
                <a:fillRect/>
              </a:stretch>
            </p:blipFill>
            <p:spPr>
              <a:xfrm>
                <a:off x="1381320" y="4235760"/>
                <a:ext cx="100202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EAE6C55-0541-F66F-51A7-6D565F65911D}"/>
                  </a:ext>
                </a:extLst>
              </p14:cNvPr>
              <p14:cNvContentPartPr/>
              <p14:nvPr/>
            </p14:nvContentPartPr>
            <p14:xfrm>
              <a:off x="692280" y="4711680"/>
              <a:ext cx="5277240" cy="305280"/>
            </p14:xfrm>
          </p:contentPart>
        </mc:Choice>
        <mc:Fallback xmlns="">
          <p:pic>
            <p:nvPicPr>
              <p:cNvPr id="6" name="Ink 5">
                <a:extLst>
                  <a:ext uri="{FF2B5EF4-FFF2-40B4-BE49-F238E27FC236}">
                    <a16:creationId xmlns:a16="http://schemas.microsoft.com/office/drawing/2014/main" id="{4EAE6C55-0541-F66F-51A7-6D565F65911D}"/>
                  </a:ext>
                </a:extLst>
              </p:cNvPr>
              <p:cNvPicPr/>
              <p:nvPr/>
            </p:nvPicPr>
            <p:blipFill>
              <a:blip r:embed="rId7"/>
              <a:stretch>
                <a:fillRect/>
              </a:stretch>
            </p:blipFill>
            <p:spPr>
              <a:xfrm>
                <a:off x="676440" y="4648320"/>
                <a:ext cx="5308560" cy="432000"/>
              </a:xfrm>
              <a:prstGeom prst="rect">
                <a:avLst/>
              </a:prstGeom>
            </p:spPr>
          </p:pic>
        </mc:Fallback>
      </mc:AlternateContent>
    </p:spTree>
  </p:cSld>
  <p:clrMapOvr>
    <a:masterClrMapping/>
  </p:clrMapOvr>
  <p:transition>
    <p:circl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823" y="757646"/>
            <a:ext cx="10353762" cy="1257300"/>
          </a:xfrm>
        </p:spPr>
        <p:txBody>
          <a:bodyPr>
            <a:normAutofit fontScale="90000"/>
          </a:bodyPr>
          <a:lstStyle/>
          <a:p>
            <a:r>
              <a:rPr lang="en-US" dirty="0"/>
              <a:t>Writing Sketches</a:t>
            </a:r>
            <a:br>
              <a:rPr lang="en-US" dirty="0"/>
            </a:br>
            <a:endParaRPr lang="en-US" dirty="0"/>
          </a:p>
        </p:txBody>
      </p:sp>
      <p:sp>
        <p:nvSpPr>
          <p:cNvPr id="3" name="Content Placeholder 2"/>
          <p:cNvSpPr>
            <a:spLocks noGrp="1"/>
          </p:cNvSpPr>
          <p:nvPr>
            <p:ph idx="1"/>
          </p:nvPr>
        </p:nvSpPr>
        <p:spPr>
          <a:xfrm>
            <a:off x="931213" y="1684564"/>
            <a:ext cx="10353762" cy="3714749"/>
          </a:xfrm>
        </p:spPr>
        <p:txBody>
          <a:bodyPr>
            <a:normAutofit fontScale="92500" lnSpcReduction="10000"/>
          </a:bodyPr>
          <a:lstStyle/>
          <a:p>
            <a:pPr algn="just"/>
            <a:r>
              <a:rPr lang="en-US" dirty="0"/>
              <a:t>Programs written using </a:t>
            </a:r>
            <a:r>
              <a:rPr lang="en-US" dirty="0" err="1"/>
              <a:t>Arduino</a:t>
            </a:r>
            <a:r>
              <a:rPr lang="en-US" dirty="0"/>
              <a:t> Software (IDE) are called </a:t>
            </a:r>
            <a:r>
              <a:rPr lang="en-US" b="1" dirty="0"/>
              <a:t>sketches</a:t>
            </a:r>
            <a:r>
              <a:rPr lang="en-US" dirty="0"/>
              <a:t>. </a:t>
            </a:r>
          </a:p>
          <a:p>
            <a:pPr algn="just"/>
            <a:r>
              <a:rPr lang="en-US" dirty="0"/>
              <a:t>These sketches are written in the text editor and are saved with the file extension .</a:t>
            </a:r>
            <a:r>
              <a:rPr lang="en-US" dirty="0" err="1"/>
              <a:t>ino</a:t>
            </a:r>
            <a:r>
              <a:rPr lang="en-US" dirty="0"/>
              <a:t>. The editor has features for cutting/pasting and for searching/replacing text. </a:t>
            </a:r>
          </a:p>
          <a:p>
            <a:pPr algn="just"/>
            <a:r>
              <a:rPr lang="en-US" dirty="0"/>
              <a:t>The message area gives feedback while saving and exporting and also displays errors.</a:t>
            </a:r>
          </a:p>
          <a:p>
            <a:pPr algn="just"/>
            <a:r>
              <a:rPr lang="en-US" dirty="0"/>
              <a:t> The console displays text output by the </a:t>
            </a:r>
            <a:r>
              <a:rPr lang="en-US" dirty="0" err="1"/>
              <a:t>Arduino</a:t>
            </a:r>
            <a:r>
              <a:rPr lang="en-US" dirty="0"/>
              <a:t> Software (IDE), including complete error messages and other information. </a:t>
            </a:r>
          </a:p>
          <a:p>
            <a:pPr algn="just"/>
            <a:r>
              <a:rPr lang="en-US" dirty="0"/>
              <a:t>The bottom </a:t>
            </a:r>
            <a:r>
              <a:rPr lang="en-US" dirty="0" err="1"/>
              <a:t>righthand</a:t>
            </a:r>
            <a:r>
              <a:rPr lang="en-US" dirty="0"/>
              <a:t> corner of the window displays the configured board and serial port.</a:t>
            </a:r>
          </a:p>
          <a:p>
            <a:pPr algn="just"/>
            <a:r>
              <a:rPr lang="en-US" dirty="0"/>
              <a:t> The toolbar buttons allow you to verify and upload programs, create, open, and save sketches, and open the serial monitor.</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D64E0A7-15AC-78D0-1AF2-CCBCEC5CBDDC}"/>
                  </a:ext>
                </a:extLst>
              </p14:cNvPr>
              <p14:cNvContentPartPr/>
              <p14:nvPr/>
            </p14:nvContentPartPr>
            <p14:xfrm>
              <a:off x="7467480" y="1866960"/>
              <a:ext cx="889560" cy="108360"/>
            </p14:xfrm>
          </p:contentPart>
        </mc:Choice>
        <mc:Fallback xmlns="">
          <p:pic>
            <p:nvPicPr>
              <p:cNvPr id="4" name="Ink 3">
                <a:extLst>
                  <a:ext uri="{FF2B5EF4-FFF2-40B4-BE49-F238E27FC236}">
                    <a16:creationId xmlns:a16="http://schemas.microsoft.com/office/drawing/2014/main" id="{ED64E0A7-15AC-78D0-1AF2-CCBCEC5CBDDC}"/>
                  </a:ext>
                </a:extLst>
              </p:cNvPr>
              <p:cNvPicPr/>
              <p:nvPr/>
            </p:nvPicPr>
            <p:blipFill>
              <a:blip r:embed="rId3"/>
              <a:stretch>
                <a:fillRect/>
              </a:stretch>
            </p:blipFill>
            <p:spPr>
              <a:xfrm>
                <a:off x="7451640" y="1803600"/>
                <a:ext cx="9208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77BFAF9-28DD-EC3B-904A-A2E7AAC7729C}"/>
                  </a:ext>
                </a:extLst>
              </p14:cNvPr>
              <p14:cNvContentPartPr/>
              <p14:nvPr/>
            </p14:nvContentPartPr>
            <p14:xfrm>
              <a:off x="3244680" y="3073320"/>
              <a:ext cx="2915280" cy="153000"/>
            </p14:xfrm>
          </p:contentPart>
        </mc:Choice>
        <mc:Fallback xmlns="">
          <p:pic>
            <p:nvPicPr>
              <p:cNvPr id="5" name="Ink 4">
                <a:extLst>
                  <a:ext uri="{FF2B5EF4-FFF2-40B4-BE49-F238E27FC236}">
                    <a16:creationId xmlns:a16="http://schemas.microsoft.com/office/drawing/2014/main" id="{877BFAF9-28DD-EC3B-904A-A2E7AAC7729C}"/>
                  </a:ext>
                </a:extLst>
              </p:cNvPr>
              <p:cNvPicPr/>
              <p:nvPr/>
            </p:nvPicPr>
            <p:blipFill>
              <a:blip r:embed="rId5"/>
              <a:stretch>
                <a:fillRect/>
              </a:stretch>
            </p:blipFill>
            <p:spPr>
              <a:xfrm>
                <a:off x="3228840" y="3009960"/>
                <a:ext cx="29466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82454DA-7D7B-980D-0FC9-A69B3389744F}"/>
                  </a:ext>
                </a:extLst>
              </p14:cNvPr>
              <p14:cNvContentPartPr/>
              <p14:nvPr/>
            </p14:nvContentPartPr>
            <p14:xfrm>
              <a:off x="6610320" y="3041640"/>
              <a:ext cx="3689640" cy="146520"/>
            </p14:xfrm>
          </p:contentPart>
        </mc:Choice>
        <mc:Fallback xmlns="">
          <p:pic>
            <p:nvPicPr>
              <p:cNvPr id="6" name="Ink 5">
                <a:extLst>
                  <a:ext uri="{FF2B5EF4-FFF2-40B4-BE49-F238E27FC236}">
                    <a16:creationId xmlns:a16="http://schemas.microsoft.com/office/drawing/2014/main" id="{482454DA-7D7B-980D-0FC9-A69B3389744F}"/>
                  </a:ext>
                </a:extLst>
              </p:cNvPr>
              <p:cNvPicPr/>
              <p:nvPr/>
            </p:nvPicPr>
            <p:blipFill>
              <a:blip r:embed="rId7"/>
              <a:stretch>
                <a:fillRect/>
              </a:stretch>
            </p:blipFill>
            <p:spPr>
              <a:xfrm>
                <a:off x="6594480" y="2978280"/>
                <a:ext cx="3720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D3D2C6A-1E96-923D-F0D2-30AE446023A9}"/>
                  </a:ext>
                </a:extLst>
              </p14:cNvPr>
              <p14:cNvContentPartPr/>
              <p14:nvPr/>
            </p14:nvContentPartPr>
            <p14:xfrm>
              <a:off x="8528040" y="3473280"/>
              <a:ext cx="2921400" cy="216360"/>
            </p14:xfrm>
          </p:contentPart>
        </mc:Choice>
        <mc:Fallback xmlns="">
          <p:pic>
            <p:nvPicPr>
              <p:cNvPr id="7" name="Ink 6">
                <a:extLst>
                  <a:ext uri="{FF2B5EF4-FFF2-40B4-BE49-F238E27FC236}">
                    <a16:creationId xmlns:a16="http://schemas.microsoft.com/office/drawing/2014/main" id="{4D3D2C6A-1E96-923D-F0D2-30AE446023A9}"/>
                  </a:ext>
                </a:extLst>
              </p:cNvPr>
              <p:cNvPicPr/>
              <p:nvPr/>
            </p:nvPicPr>
            <p:blipFill>
              <a:blip r:embed="rId9"/>
              <a:stretch>
                <a:fillRect/>
              </a:stretch>
            </p:blipFill>
            <p:spPr>
              <a:xfrm>
                <a:off x="8512200" y="3409920"/>
                <a:ext cx="29527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EE67660-3D5C-1808-A287-894FE0E44BF1}"/>
                  </a:ext>
                </a:extLst>
              </p14:cNvPr>
              <p14:cNvContentPartPr/>
              <p14:nvPr/>
            </p14:nvContentPartPr>
            <p14:xfrm>
              <a:off x="1409760" y="3848040"/>
              <a:ext cx="3448440" cy="140040"/>
            </p14:xfrm>
          </p:contentPart>
        </mc:Choice>
        <mc:Fallback xmlns="">
          <p:pic>
            <p:nvPicPr>
              <p:cNvPr id="8" name="Ink 7">
                <a:extLst>
                  <a:ext uri="{FF2B5EF4-FFF2-40B4-BE49-F238E27FC236}">
                    <a16:creationId xmlns:a16="http://schemas.microsoft.com/office/drawing/2014/main" id="{FEE67660-3D5C-1808-A287-894FE0E44BF1}"/>
                  </a:ext>
                </a:extLst>
              </p:cNvPr>
              <p:cNvPicPr/>
              <p:nvPr/>
            </p:nvPicPr>
            <p:blipFill>
              <a:blip r:embed="rId11"/>
              <a:stretch>
                <a:fillRect/>
              </a:stretch>
            </p:blipFill>
            <p:spPr>
              <a:xfrm>
                <a:off x="1393920" y="3784680"/>
                <a:ext cx="34797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7FAF9A0-F3C5-EAC1-2335-FCEB6D7D345D}"/>
                  </a:ext>
                </a:extLst>
              </p14:cNvPr>
              <p14:cNvContentPartPr/>
              <p14:nvPr/>
            </p14:nvContentPartPr>
            <p14:xfrm>
              <a:off x="7499520" y="4343400"/>
              <a:ext cx="3276720" cy="70200"/>
            </p14:xfrm>
          </p:contentPart>
        </mc:Choice>
        <mc:Fallback xmlns="">
          <p:pic>
            <p:nvPicPr>
              <p:cNvPr id="9" name="Ink 8">
                <a:extLst>
                  <a:ext uri="{FF2B5EF4-FFF2-40B4-BE49-F238E27FC236}">
                    <a16:creationId xmlns:a16="http://schemas.microsoft.com/office/drawing/2014/main" id="{D7FAF9A0-F3C5-EAC1-2335-FCEB6D7D345D}"/>
                  </a:ext>
                </a:extLst>
              </p:cNvPr>
              <p:cNvPicPr/>
              <p:nvPr/>
            </p:nvPicPr>
            <p:blipFill>
              <a:blip r:embed="rId13"/>
              <a:stretch>
                <a:fillRect/>
              </a:stretch>
            </p:blipFill>
            <p:spPr>
              <a:xfrm>
                <a:off x="7483680" y="4280040"/>
                <a:ext cx="3308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93718B0D-7604-A77B-7915-32657B98AE87}"/>
                  </a:ext>
                </a:extLst>
              </p14:cNvPr>
              <p14:cNvContentPartPr/>
              <p14:nvPr/>
            </p14:nvContentPartPr>
            <p14:xfrm>
              <a:off x="5416560" y="4768920"/>
              <a:ext cx="5899320" cy="171720"/>
            </p14:xfrm>
          </p:contentPart>
        </mc:Choice>
        <mc:Fallback xmlns="">
          <p:pic>
            <p:nvPicPr>
              <p:cNvPr id="10" name="Ink 9">
                <a:extLst>
                  <a:ext uri="{FF2B5EF4-FFF2-40B4-BE49-F238E27FC236}">
                    <a16:creationId xmlns:a16="http://schemas.microsoft.com/office/drawing/2014/main" id="{93718B0D-7604-A77B-7915-32657B98AE87}"/>
                  </a:ext>
                </a:extLst>
              </p:cNvPr>
              <p:cNvPicPr/>
              <p:nvPr/>
            </p:nvPicPr>
            <p:blipFill>
              <a:blip r:embed="rId15"/>
              <a:stretch>
                <a:fillRect/>
              </a:stretch>
            </p:blipFill>
            <p:spPr>
              <a:xfrm>
                <a:off x="5400720" y="4705560"/>
                <a:ext cx="5930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9F3D9DD-F929-65D6-C819-ABE5EF877B3C}"/>
                  </a:ext>
                </a:extLst>
              </p14:cNvPr>
              <p14:cNvContentPartPr/>
              <p14:nvPr/>
            </p14:nvContentPartPr>
            <p14:xfrm>
              <a:off x="1346040" y="5086440"/>
              <a:ext cx="4020120" cy="133560"/>
            </p14:xfrm>
          </p:contentPart>
        </mc:Choice>
        <mc:Fallback xmlns="">
          <p:pic>
            <p:nvPicPr>
              <p:cNvPr id="11" name="Ink 10">
                <a:extLst>
                  <a:ext uri="{FF2B5EF4-FFF2-40B4-BE49-F238E27FC236}">
                    <a16:creationId xmlns:a16="http://schemas.microsoft.com/office/drawing/2014/main" id="{E9F3D9DD-F929-65D6-C819-ABE5EF877B3C}"/>
                  </a:ext>
                </a:extLst>
              </p:cNvPr>
              <p:cNvPicPr/>
              <p:nvPr/>
            </p:nvPicPr>
            <p:blipFill>
              <a:blip r:embed="rId17"/>
              <a:stretch>
                <a:fillRect/>
              </a:stretch>
            </p:blipFill>
            <p:spPr>
              <a:xfrm>
                <a:off x="1330200" y="5023080"/>
                <a:ext cx="4051440" cy="260280"/>
              </a:xfrm>
              <a:prstGeom prst="rect">
                <a:avLst/>
              </a:prstGeom>
            </p:spPr>
          </p:pic>
        </mc:Fallback>
      </mc:AlternateContent>
    </p:spTree>
  </p:cSld>
  <p:clrMapOvr>
    <a:masterClrMapping/>
  </p:clrMapOvr>
  <p:transition>
    <p:circl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257544" y="2856410"/>
            <a:ext cx="4538124" cy="970450"/>
          </a:xfrm>
        </p:spPr>
        <p:txBody>
          <a:bodyPr anchor="b">
            <a:noAutofit/>
          </a:bodyPr>
          <a:lstStyle/>
          <a:p>
            <a:pPr algn="l"/>
            <a:r>
              <a:rPr lang="en-US" sz="9600" b="1" dirty="0"/>
              <a:t>Unit-1</a:t>
            </a:r>
          </a:p>
        </p:txBody>
      </p:sp>
      <p:pic>
        <p:nvPicPr>
          <p:cNvPr id="72706" name="Picture 2" descr="C:\Users\Lenovo\Desktop\pic\Undisputable_Potential.jpg"/>
          <p:cNvPicPr>
            <a:picLocks noChangeAspect="1" noChangeArrowheads="1"/>
          </p:cNvPicPr>
          <p:nvPr/>
        </p:nvPicPr>
        <p:blipFill>
          <a:blip r:embed="rId7"/>
          <a:srcRect/>
          <a:stretch>
            <a:fillRect/>
          </a:stretch>
        </p:blipFill>
        <p:spPr bwMode="auto">
          <a:xfrm>
            <a:off x="395785" y="327544"/>
            <a:ext cx="5281684" cy="618243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20235682"/>
      </p:ext>
    </p:extLst>
  </p:cSld>
  <p:clrMapOvr>
    <a:masterClrMapping/>
  </p:clrMapOvr>
  <p:transition>
    <p:circl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0915" y="613411"/>
            <a:ext cx="10353762" cy="1737904"/>
          </a:xfrm>
        </p:spPr>
        <p:txBody>
          <a:bodyPr>
            <a:normAutofit lnSpcReduction="10000"/>
          </a:bodyPr>
          <a:lstStyle/>
          <a:p>
            <a:r>
              <a:rPr lang="en-US" b="1" dirty="0"/>
              <a:t>NB: Versions of the </a:t>
            </a:r>
            <a:r>
              <a:rPr lang="en-US" b="1" dirty="0" err="1"/>
              <a:t>Arduino</a:t>
            </a:r>
            <a:r>
              <a:rPr lang="en-US" b="1" dirty="0"/>
              <a:t> Software (IDE) prior to 1.0 saved sketches with the extension .</a:t>
            </a:r>
            <a:r>
              <a:rPr lang="en-US" b="1" dirty="0" err="1"/>
              <a:t>pde</a:t>
            </a:r>
            <a:r>
              <a:rPr lang="en-US" b="1" dirty="0"/>
              <a:t>. </a:t>
            </a:r>
          </a:p>
          <a:p>
            <a:r>
              <a:rPr lang="en-US" b="1" dirty="0"/>
              <a:t>It is possible to open these files with version 1.0, you will be prompted to save the sketch with the .</a:t>
            </a:r>
            <a:r>
              <a:rPr lang="en-US" b="1" dirty="0" err="1"/>
              <a:t>ino</a:t>
            </a:r>
            <a:r>
              <a:rPr lang="en-US" b="1" dirty="0"/>
              <a:t> extension on save.</a:t>
            </a:r>
          </a:p>
          <a:p>
            <a:endParaRPr lang="en-US" dirty="0"/>
          </a:p>
        </p:txBody>
      </p:sp>
      <p:pic>
        <p:nvPicPr>
          <p:cNvPr id="2052" name="Picture 4"/>
          <p:cNvPicPr>
            <a:picLocks noChangeAspect="1" noChangeArrowheads="1"/>
          </p:cNvPicPr>
          <p:nvPr/>
        </p:nvPicPr>
        <p:blipFill>
          <a:blip r:embed="rId2"/>
          <a:srcRect/>
          <a:stretch>
            <a:fillRect/>
          </a:stretch>
        </p:blipFill>
        <p:spPr bwMode="auto">
          <a:xfrm>
            <a:off x="2098765" y="2433727"/>
            <a:ext cx="7950926" cy="3714523"/>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B0CFFCF-F62B-FE73-64B6-BEA0081A2F1B}"/>
                  </a:ext>
                </a:extLst>
              </p14:cNvPr>
              <p14:cNvContentPartPr/>
              <p14:nvPr/>
            </p14:nvContentPartPr>
            <p14:xfrm>
              <a:off x="6477120" y="831960"/>
              <a:ext cx="1955880" cy="57240"/>
            </p14:xfrm>
          </p:contentPart>
        </mc:Choice>
        <mc:Fallback xmlns="">
          <p:pic>
            <p:nvPicPr>
              <p:cNvPr id="2" name="Ink 1">
                <a:extLst>
                  <a:ext uri="{FF2B5EF4-FFF2-40B4-BE49-F238E27FC236}">
                    <a16:creationId xmlns:a16="http://schemas.microsoft.com/office/drawing/2014/main" id="{EB0CFFCF-F62B-FE73-64B6-BEA0081A2F1B}"/>
                  </a:ext>
                </a:extLst>
              </p:cNvPr>
              <p:cNvPicPr/>
              <p:nvPr/>
            </p:nvPicPr>
            <p:blipFill>
              <a:blip r:embed="rId4"/>
              <a:stretch>
                <a:fillRect/>
              </a:stretch>
            </p:blipFill>
            <p:spPr>
              <a:xfrm>
                <a:off x="6461280" y="768600"/>
                <a:ext cx="1987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70B86D4-951A-5D51-3C9F-954EF3ADE77C}"/>
                  </a:ext>
                </a:extLst>
              </p14:cNvPr>
              <p14:cNvContentPartPr/>
              <p14:nvPr/>
            </p14:nvContentPartPr>
            <p14:xfrm>
              <a:off x="1174680" y="1117440"/>
              <a:ext cx="2070360" cy="191160"/>
            </p14:xfrm>
          </p:contentPart>
        </mc:Choice>
        <mc:Fallback xmlns="">
          <p:pic>
            <p:nvPicPr>
              <p:cNvPr id="4" name="Ink 3">
                <a:extLst>
                  <a:ext uri="{FF2B5EF4-FFF2-40B4-BE49-F238E27FC236}">
                    <a16:creationId xmlns:a16="http://schemas.microsoft.com/office/drawing/2014/main" id="{370B86D4-951A-5D51-3C9F-954EF3ADE77C}"/>
                  </a:ext>
                </a:extLst>
              </p:cNvPr>
              <p:cNvPicPr/>
              <p:nvPr/>
            </p:nvPicPr>
            <p:blipFill>
              <a:blip r:embed="rId6"/>
              <a:stretch>
                <a:fillRect/>
              </a:stretch>
            </p:blipFill>
            <p:spPr>
              <a:xfrm>
                <a:off x="1158840" y="1054080"/>
                <a:ext cx="2101680" cy="317880"/>
              </a:xfrm>
              <a:prstGeom prst="rect">
                <a:avLst/>
              </a:prstGeom>
            </p:spPr>
          </p:pic>
        </mc:Fallback>
      </mc:AlternateContent>
    </p:spTree>
  </p:cSld>
  <p:clrMapOvr>
    <a:masterClrMapping/>
  </p:clrMapOvr>
  <p:transition>
    <p:circl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258" y="1597479"/>
            <a:ext cx="10353762" cy="4359184"/>
          </a:xfrm>
        </p:spPr>
        <p:txBody>
          <a:bodyPr>
            <a:normAutofit fontScale="92500" lnSpcReduction="10000"/>
          </a:bodyPr>
          <a:lstStyle/>
          <a:p>
            <a:pPr>
              <a:lnSpc>
                <a:spcPct val="160000"/>
              </a:lnSpc>
            </a:pPr>
            <a:r>
              <a:rPr lang="en-US" i="1" dirty="0"/>
              <a:t>Verify</a:t>
            </a:r>
            <a:r>
              <a:rPr lang="en-US" dirty="0"/>
              <a:t> Checks your code for errors compiling it.</a:t>
            </a:r>
          </a:p>
          <a:p>
            <a:pPr>
              <a:lnSpc>
                <a:spcPct val="160000"/>
              </a:lnSpc>
            </a:pPr>
            <a:r>
              <a:rPr lang="en-US" i="1" dirty="0"/>
              <a:t>Upload</a:t>
            </a:r>
            <a:r>
              <a:rPr lang="en-US" dirty="0"/>
              <a:t> Compiles your code and uploads it to the configured board. See </a:t>
            </a:r>
            <a:r>
              <a:rPr lang="en-US" b="1" dirty="0">
                <a:hlinkClick r:id="rId2"/>
              </a:rPr>
              <a:t>uploading</a:t>
            </a:r>
            <a:r>
              <a:rPr lang="en-US" dirty="0"/>
              <a:t> below for details.</a:t>
            </a:r>
          </a:p>
          <a:p>
            <a:pPr>
              <a:lnSpc>
                <a:spcPct val="160000"/>
              </a:lnSpc>
            </a:pPr>
            <a:r>
              <a:rPr lang="en-US" dirty="0"/>
              <a:t>Note: If you are using an external programmer with your board, you can hold down the "shift" key on your computer when using this icon. </a:t>
            </a:r>
          </a:p>
          <a:p>
            <a:pPr>
              <a:lnSpc>
                <a:spcPct val="160000"/>
              </a:lnSpc>
            </a:pPr>
            <a:r>
              <a:rPr lang="en-US" dirty="0"/>
              <a:t>The text will change to "Upload using Programmer"</a:t>
            </a:r>
          </a:p>
          <a:p>
            <a:pPr>
              <a:buNone/>
            </a:pPr>
            <a:br>
              <a:rPr lang="en-US" dirty="0"/>
            </a:br>
            <a:endParaRPr lang="en-US" dirty="0"/>
          </a:p>
        </p:txBody>
      </p:sp>
    </p:spTree>
  </p:cSld>
  <p:clrMapOvr>
    <a:masterClrMapping/>
  </p:clrMapOvr>
  <p:transition>
    <p:circl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6710" y="717913"/>
            <a:ext cx="10353762" cy="5639345"/>
          </a:xfrm>
        </p:spPr>
        <p:txBody>
          <a:bodyPr>
            <a:normAutofit fontScale="62500" lnSpcReduction="20000"/>
          </a:bodyPr>
          <a:lstStyle/>
          <a:p>
            <a:pPr>
              <a:lnSpc>
                <a:spcPct val="170000"/>
              </a:lnSpc>
            </a:pPr>
            <a:r>
              <a:rPr lang="en-US" b="1" dirty="0"/>
              <a:t>GND</a:t>
            </a:r>
            <a:r>
              <a:rPr lang="en-US" dirty="0"/>
              <a:t> - Ground pins. The ground pins are used to ground the circuit.</a:t>
            </a:r>
          </a:p>
          <a:p>
            <a:pPr>
              <a:lnSpc>
                <a:spcPct val="170000"/>
              </a:lnSpc>
            </a:pPr>
            <a:r>
              <a:rPr lang="en-US" b="1" dirty="0"/>
              <a:t>TXD and RXD</a:t>
            </a:r>
            <a:endParaRPr lang="en-US" dirty="0"/>
          </a:p>
          <a:p>
            <a:pPr>
              <a:lnSpc>
                <a:spcPct val="170000"/>
              </a:lnSpc>
            </a:pPr>
            <a:r>
              <a:rPr lang="en-US" dirty="0"/>
              <a:t>TXD and RXD pins are used for serial communication. The TXD is used for transmitting the data, and RXD is used for receiving the data. It also represents the successful flow of data.</a:t>
            </a:r>
          </a:p>
          <a:p>
            <a:pPr>
              <a:lnSpc>
                <a:spcPct val="170000"/>
              </a:lnSpc>
            </a:pPr>
            <a:r>
              <a:rPr lang="en-US" b="1" dirty="0"/>
              <a:t>USB Interface</a:t>
            </a:r>
            <a:endParaRPr lang="en-US" dirty="0"/>
          </a:p>
          <a:p>
            <a:pPr>
              <a:lnSpc>
                <a:spcPct val="170000"/>
              </a:lnSpc>
            </a:pPr>
            <a:r>
              <a:rPr lang="en-US" dirty="0"/>
              <a:t>The USB Interface is used to plug-in the USB cable. It allows the board to connect to the computer. It is essential for the programming of the </a:t>
            </a:r>
            <a:r>
              <a:rPr lang="en-US" dirty="0" err="1">
                <a:hlinkClick r:id="rId2"/>
              </a:rPr>
              <a:t>Arduino</a:t>
            </a:r>
            <a:r>
              <a:rPr lang="en-US" dirty="0"/>
              <a:t> UNO board.</a:t>
            </a:r>
          </a:p>
          <a:p>
            <a:pPr>
              <a:lnSpc>
                <a:spcPct val="170000"/>
              </a:lnSpc>
            </a:pPr>
            <a:r>
              <a:rPr lang="en-US" b="1" dirty="0"/>
              <a:t>RESET</a:t>
            </a:r>
            <a:endParaRPr lang="en-US" dirty="0"/>
          </a:p>
          <a:p>
            <a:pPr>
              <a:lnSpc>
                <a:spcPct val="170000"/>
              </a:lnSpc>
            </a:pPr>
            <a:r>
              <a:rPr lang="en-US" dirty="0"/>
              <a:t>It is used to add a Reset button to the connection.</a:t>
            </a:r>
          </a:p>
          <a:p>
            <a:pPr>
              <a:lnSpc>
                <a:spcPct val="170000"/>
              </a:lnSpc>
            </a:pPr>
            <a:r>
              <a:rPr lang="en-US" b="1" dirty="0"/>
              <a:t>SCK</a:t>
            </a:r>
            <a:endParaRPr lang="en-US" dirty="0"/>
          </a:p>
          <a:p>
            <a:pPr>
              <a:lnSpc>
                <a:spcPct val="170000"/>
              </a:lnSpc>
            </a:pPr>
            <a:r>
              <a:rPr lang="en-US" dirty="0"/>
              <a:t>It stands for </a:t>
            </a:r>
            <a:r>
              <a:rPr lang="en-US" b="1" dirty="0"/>
              <a:t>Serial Clock</a:t>
            </a:r>
            <a:r>
              <a:rPr lang="en-US" dirty="0"/>
              <a:t>. These are the clock pulses, which are used to synchronize the transmission of data.</a:t>
            </a:r>
          </a:p>
          <a:p>
            <a:pPr>
              <a:lnSpc>
                <a:spcPct val="170000"/>
              </a:lnSpc>
            </a:pPr>
            <a:r>
              <a:rPr lang="en-US" b="1" dirty="0"/>
              <a:t>MISO</a:t>
            </a:r>
            <a:endParaRPr lang="en-US" dirty="0"/>
          </a:p>
          <a:p>
            <a:pPr>
              <a:lnSpc>
                <a:spcPct val="170000"/>
              </a:lnSpc>
            </a:pPr>
            <a:r>
              <a:rPr lang="en-US" dirty="0"/>
              <a:t>It stands for </a:t>
            </a:r>
            <a:r>
              <a:rPr lang="en-US" b="1" dirty="0"/>
              <a:t>Master Input/ Slave Output</a:t>
            </a:r>
            <a:r>
              <a:rPr lang="en-US" dirty="0"/>
              <a:t>. The save line in the MISO pin is used to send the data to the master.</a:t>
            </a:r>
          </a:p>
          <a:p>
            <a:pPr>
              <a:lnSpc>
                <a:spcPct val="170000"/>
              </a:lnSpc>
            </a:pP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C596927-EA3E-E6B0-890B-0AA348F1ABFE}"/>
                  </a:ext>
                </a:extLst>
              </p14:cNvPr>
              <p14:cNvContentPartPr/>
              <p14:nvPr/>
            </p14:nvContentPartPr>
            <p14:xfrm>
              <a:off x="1758960" y="888840"/>
              <a:ext cx="952920" cy="64080"/>
            </p14:xfrm>
          </p:contentPart>
        </mc:Choice>
        <mc:Fallback xmlns="">
          <p:pic>
            <p:nvPicPr>
              <p:cNvPr id="2" name="Ink 1">
                <a:extLst>
                  <a:ext uri="{FF2B5EF4-FFF2-40B4-BE49-F238E27FC236}">
                    <a16:creationId xmlns:a16="http://schemas.microsoft.com/office/drawing/2014/main" id="{6C596927-EA3E-E6B0-890B-0AA348F1ABFE}"/>
                  </a:ext>
                </a:extLst>
              </p:cNvPr>
              <p:cNvPicPr/>
              <p:nvPr/>
            </p:nvPicPr>
            <p:blipFill>
              <a:blip r:embed="rId4"/>
              <a:stretch>
                <a:fillRect/>
              </a:stretch>
            </p:blipFill>
            <p:spPr>
              <a:xfrm>
                <a:off x="1743120" y="825480"/>
                <a:ext cx="9842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BC5CB45-7538-BDDE-1892-6B7B42D16109}"/>
                  </a:ext>
                </a:extLst>
              </p14:cNvPr>
              <p14:cNvContentPartPr/>
              <p14:nvPr/>
            </p14:nvContentPartPr>
            <p14:xfrm>
              <a:off x="3511440" y="1847880"/>
              <a:ext cx="1657800" cy="12960"/>
            </p14:xfrm>
          </p:contentPart>
        </mc:Choice>
        <mc:Fallback xmlns="">
          <p:pic>
            <p:nvPicPr>
              <p:cNvPr id="4" name="Ink 3">
                <a:extLst>
                  <a:ext uri="{FF2B5EF4-FFF2-40B4-BE49-F238E27FC236}">
                    <a16:creationId xmlns:a16="http://schemas.microsoft.com/office/drawing/2014/main" id="{1BC5CB45-7538-BDDE-1892-6B7B42D16109}"/>
                  </a:ext>
                </a:extLst>
              </p:cNvPr>
              <p:cNvPicPr/>
              <p:nvPr/>
            </p:nvPicPr>
            <p:blipFill>
              <a:blip r:embed="rId6"/>
              <a:stretch>
                <a:fillRect/>
              </a:stretch>
            </p:blipFill>
            <p:spPr>
              <a:xfrm>
                <a:off x="3495600" y="1784520"/>
                <a:ext cx="1689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9CF22FB7-E30E-59E8-55F4-A549CE106AC6}"/>
                  </a:ext>
                </a:extLst>
              </p14:cNvPr>
              <p14:cNvContentPartPr/>
              <p14:nvPr/>
            </p14:nvContentPartPr>
            <p14:xfrm>
              <a:off x="6661080" y="1771560"/>
              <a:ext cx="1073520" cy="64080"/>
            </p14:xfrm>
          </p:contentPart>
        </mc:Choice>
        <mc:Fallback xmlns="">
          <p:pic>
            <p:nvPicPr>
              <p:cNvPr id="5" name="Ink 4">
                <a:extLst>
                  <a:ext uri="{FF2B5EF4-FFF2-40B4-BE49-F238E27FC236}">
                    <a16:creationId xmlns:a16="http://schemas.microsoft.com/office/drawing/2014/main" id="{9CF22FB7-E30E-59E8-55F4-A549CE106AC6}"/>
                  </a:ext>
                </a:extLst>
              </p:cNvPr>
              <p:cNvPicPr/>
              <p:nvPr/>
            </p:nvPicPr>
            <p:blipFill>
              <a:blip r:embed="rId8"/>
              <a:stretch>
                <a:fillRect/>
              </a:stretch>
            </p:blipFill>
            <p:spPr>
              <a:xfrm>
                <a:off x="6645240" y="1708200"/>
                <a:ext cx="1104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E1C3FB25-9EDC-56AD-A7FA-1EAE1AEFAB95}"/>
                  </a:ext>
                </a:extLst>
              </p14:cNvPr>
              <p14:cNvContentPartPr/>
              <p14:nvPr/>
            </p14:nvContentPartPr>
            <p14:xfrm>
              <a:off x="9740880" y="1695600"/>
              <a:ext cx="895680" cy="203400"/>
            </p14:xfrm>
          </p:contentPart>
        </mc:Choice>
        <mc:Fallback xmlns="">
          <p:pic>
            <p:nvPicPr>
              <p:cNvPr id="6" name="Ink 5">
                <a:extLst>
                  <a:ext uri="{FF2B5EF4-FFF2-40B4-BE49-F238E27FC236}">
                    <a16:creationId xmlns:a16="http://schemas.microsoft.com/office/drawing/2014/main" id="{E1C3FB25-9EDC-56AD-A7FA-1EAE1AEFAB95}"/>
                  </a:ext>
                </a:extLst>
              </p:cNvPr>
              <p:cNvPicPr/>
              <p:nvPr/>
            </p:nvPicPr>
            <p:blipFill>
              <a:blip r:embed="rId10"/>
              <a:stretch>
                <a:fillRect/>
              </a:stretch>
            </p:blipFill>
            <p:spPr>
              <a:xfrm>
                <a:off x="9725040" y="1632240"/>
                <a:ext cx="9270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69FDF636-D99B-818E-9A53-0C97BE922DE6}"/>
                  </a:ext>
                </a:extLst>
              </p14:cNvPr>
              <p14:cNvContentPartPr/>
              <p14:nvPr/>
            </p14:nvContentPartPr>
            <p14:xfrm>
              <a:off x="2502000" y="4210200"/>
              <a:ext cx="2260800" cy="152640"/>
            </p14:xfrm>
          </p:contentPart>
        </mc:Choice>
        <mc:Fallback xmlns="">
          <p:pic>
            <p:nvPicPr>
              <p:cNvPr id="7" name="Ink 6">
                <a:extLst>
                  <a:ext uri="{FF2B5EF4-FFF2-40B4-BE49-F238E27FC236}">
                    <a16:creationId xmlns:a16="http://schemas.microsoft.com/office/drawing/2014/main" id="{69FDF636-D99B-818E-9A53-0C97BE922DE6}"/>
                  </a:ext>
                </a:extLst>
              </p:cNvPr>
              <p:cNvPicPr/>
              <p:nvPr/>
            </p:nvPicPr>
            <p:blipFill>
              <a:blip r:embed="rId12"/>
              <a:stretch>
                <a:fillRect/>
              </a:stretch>
            </p:blipFill>
            <p:spPr>
              <a:xfrm>
                <a:off x="2486160" y="4146840"/>
                <a:ext cx="2292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831F7081-359F-32B5-B944-56E20728AF20}"/>
                  </a:ext>
                </a:extLst>
              </p14:cNvPr>
              <p14:cNvContentPartPr/>
              <p14:nvPr/>
            </p14:nvContentPartPr>
            <p14:xfrm>
              <a:off x="2133720" y="5086440"/>
              <a:ext cx="908280" cy="25560"/>
            </p14:xfrm>
          </p:contentPart>
        </mc:Choice>
        <mc:Fallback xmlns="">
          <p:pic>
            <p:nvPicPr>
              <p:cNvPr id="8" name="Ink 7">
                <a:extLst>
                  <a:ext uri="{FF2B5EF4-FFF2-40B4-BE49-F238E27FC236}">
                    <a16:creationId xmlns:a16="http://schemas.microsoft.com/office/drawing/2014/main" id="{831F7081-359F-32B5-B944-56E20728AF20}"/>
                  </a:ext>
                </a:extLst>
              </p:cNvPr>
              <p:cNvPicPr/>
              <p:nvPr/>
            </p:nvPicPr>
            <p:blipFill>
              <a:blip r:embed="rId14"/>
              <a:stretch>
                <a:fillRect/>
              </a:stretch>
            </p:blipFill>
            <p:spPr>
              <a:xfrm>
                <a:off x="2117880" y="5023080"/>
                <a:ext cx="939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F5C3B844-9A34-0CBD-169E-3FBE91C4477C}"/>
                  </a:ext>
                </a:extLst>
              </p14:cNvPr>
              <p14:cNvContentPartPr/>
              <p14:nvPr/>
            </p14:nvContentPartPr>
            <p14:xfrm>
              <a:off x="6210360" y="4991040"/>
              <a:ext cx="3461040" cy="165600"/>
            </p14:xfrm>
          </p:contentPart>
        </mc:Choice>
        <mc:Fallback xmlns="">
          <p:pic>
            <p:nvPicPr>
              <p:cNvPr id="9" name="Ink 8">
                <a:extLst>
                  <a:ext uri="{FF2B5EF4-FFF2-40B4-BE49-F238E27FC236}">
                    <a16:creationId xmlns:a16="http://schemas.microsoft.com/office/drawing/2014/main" id="{F5C3B844-9A34-0CBD-169E-3FBE91C4477C}"/>
                  </a:ext>
                </a:extLst>
              </p:cNvPr>
              <p:cNvPicPr/>
              <p:nvPr/>
            </p:nvPicPr>
            <p:blipFill>
              <a:blip r:embed="rId16"/>
              <a:stretch>
                <a:fillRect/>
              </a:stretch>
            </p:blipFill>
            <p:spPr>
              <a:xfrm>
                <a:off x="6194520" y="4927680"/>
                <a:ext cx="3492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F5CDD7B7-0C08-3557-33D1-BB99D92808B6}"/>
                  </a:ext>
                </a:extLst>
              </p14:cNvPr>
              <p14:cNvContentPartPr/>
              <p14:nvPr/>
            </p14:nvContentPartPr>
            <p14:xfrm>
              <a:off x="2158920" y="5962680"/>
              <a:ext cx="1981800" cy="95400"/>
            </p14:xfrm>
          </p:contentPart>
        </mc:Choice>
        <mc:Fallback xmlns="">
          <p:pic>
            <p:nvPicPr>
              <p:cNvPr id="10" name="Ink 9">
                <a:extLst>
                  <a:ext uri="{FF2B5EF4-FFF2-40B4-BE49-F238E27FC236}">
                    <a16:creationId xmlns:a16="http://schemas.microsoft.com/office/drawing/2014/main" id="{F5CDD7B7-0C08-3557-33D1-BB99D92808B6}"/>
                  </a:ext>
                </a:extLst>
              </p:cNvPr>
              <p:cNvPicPr/>
              <p:nvPr/>
            </p:nvPicPr>
            <p:blipFill>
              <a:blip r:embed="rId18"/>
              <a:stretch>
                <a:fillRect/>
              </a:stretch>
            </p:blipFill>
            <p:spPr>
              <a:xfrm>
                <a:off x="2143080" y="5899320"/>
                <a:ext cx="2013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722DBD2D-EF57-F538-789B-C55D5F1C25E8}"/>
                  </a:ext>
                </a:extLst>
              </p14:cNvPr>
              <p14:cNvContentPartPr/>
              <p14:nvPr/>
            </p14:nvContentPartPr>
            <p14:xfrm>
              <a:off x="1174680" y="5511960"/>
              <a:ext cx="756000" cy="63720"/>
            </p14:xfrm>
          </p:contentPart>
        </mc:Choice>
        <mc:Fallback xmlns="">
          <p:pic>
            <p:nvPicPr>
              <p:cNvPr id="11" name="Ink 10">
                <a:extLst>
                  <a:ext uri="{FF2B5EF4-FFF2-40B4-BE49-F238E27FC236}">
                    <a16:creationId xmlns:a16="http://schemas.microsoft.com/office/drawing/2014/main" id="{722DBD2D-EF57-F538-789B-C55D5F1C25E8}"/>
                  </a:ext>
                </a:extLst>
              </p:cNvPr>
              <p:cNvPicPr/>
              <p:nvPr/>
            </p:nvPicPr>
            <p:blipFill>
              <a:blip r:embed="rId20"/>
              <a:stretch>
                <a:fillRect/>
              </a:stretch>
            </p:blipFill>
            <p:spPr>
              <a:xfrm>
                <a:off x="1158840" y="5448600"/>
                <a:ext cx="787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F2889428-EB33-BBB2-F911-8EFA97015722}"/>
                  </a:ext>
                </a:extLst>
              </p14:cNvPr>
              <p14:cNvContentPartPr/>
              <p14:nvPr/>
            </p14:nvContentPartPr>
            <p14:xfrm>
              <a:off x="5695920" y="5899320"/>
              <a:ext cx="1575360" cy="82800"/>
            </p14:xfrm>
          </p:contentPart>
        </mc:Choice>
        <mc:Fallback xmlns="">
          <p:pic>
            <p:nvPicPr>
              <p:cNvPr id="12" name="Ink 11">
                <a:extLst>
                  <a:ext uri="{FF2B5EF4-FFF2-40B4-BE49-F238E27FC236}">
                    <a16:creationId xmlns:a16="http://schemas.microsoft.com/office/drawing/2014/main" id="{F2889428-EB33-BBB2-F911-8EFA97015722}"/>
                  </a:ext>
                </a:extLst>
              </p:cNvPr>
              <p:cNvPicPr/>
              <p:nvPr/>
            </p:nvPicPr>
            <p:blipFill>
              <a:blip r:embed="rId22"/>
              <a:stretch>
                <a:fillRect/>
              </a:stretch>
            </p:blipFill>
            <p:spPr>
              <a:xfrm>
                <a:off x="5680080" y="5835960"/>
                <a:ext cx="160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5C10672B-2438-23EF-C58C-F8F658B6217D}"/>
                  </a:ext>
                </a:extLst>
              </p14:cNvPr>
              <p14:cNvContentPartPr/>
              <p14:nvPr/>
            </p14:nvContentPartPr>
            <p14:xfrm>
              <a:off x="6870600" y="5918040"/>
              <a:ext cx="2216520" cy="178200"/>
            </p14:xfrm>
          </p:contentPart>
        </mc:Choice>
        <mc:Fallback xmlns="">
          <p:pic>
            <p:nvPicPr>
              <p:cNvPr id="13" name="Ink 12">
                <a:extLst>
                  <a:ext uri="{FF2B5EF4-FFF2-40B4-BE49-F238E27FC236}">
                    <a16:creationId xmlns:a16="http://schemas.microsoft.com/office/drawing/2014/main" id="{5C10672B-2438-23EF-C58C-F8F658B6217D}"/>
                  </a:ext>
                </a:extLst>
              </p:cNvPr>
              <p:cNvPicPr/>
              <p:nvPr/>
            </p:nvPicPr>
            <p:blipFill>
              <a:blip r:embed="rId24"/>
              <a:stretch>
                <a:fillRect/>
              </a:stretch>
            </p:blipFill>
            <p:spPr>
              <a:xfrm>
                <a:off x="6854760" y="5854680"/>
                <a:ext cx="2247840" cy="304920"/>
              </a:xfrm>
              <a:prstGeom prst="rect">
                <a:avLst/>
              </a:prstGeom>
            </p:spPr>
          </p:pic>
        </mc:Fallback>
      </mc:AlternateContent>
    </p:spTree>
  </p:cSld>
  <p:clrMapOvr>
    <a:masterClrMapping/>
  </p:clrMapOvr>
  <p:transition>
    <p:circl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2173" y="1162050"/>
            <a:ext cx="10353762" cy="3714749"/>
          </a:xfrm>
        </p:spPr>
        <p:txBody>
          <a:bodyPr>
            <a:normAutofit fontScale="70000" lnSpcReduction="20000"/>
          </a:bodyPr>
          <a:lstStyle/>
          <a:p>
            <a:r>
              <a:rPr lang="en-US" b="1" dirty="0"/>
              <a:t>VCC</a:t>
            </a:r>
            <a:endParaRPr lang="en-US" dirty="0"/>
          </a:p>
          <a:p>
            <a:r>
              <a:rPr lang="en-US" dirty="0"/>
              <a:t>It is the modulated DC supply voltage, which is used to regulate the IC's used in the connection. It is also called as the primary voltage for IC's present on the </a:t>
            </a:r>
            <a:r>
              <a:rPr lang="en-US" dirty="0" err="1"/>
              <a:t>Arduino</a:t>
            </a:r>
            <a:r>
              <a:rPr lang="en-US" dirty="0"/>
              <a:t> board. The </a:t>
            </a:r>
            <a:r>
              <a:rPr lang="en-US" dirty="0" err="1"/>
              <a:t>Vcc</a:t>
            </a:r>
            <a:r>
              <a:rPr lang="en-US" dirty="0"/>
              <a:t> voltage value can be negative or positive with respect to the GND pin.</a:t>
            </a:r>
          </a:p>
          <a:p>
            <a:r>
              <a:rPr lang="en-US" b="1" dirty="0"/>
              <a:t>Crystal Oscillator-</a:t>
            </a:r>
            <a:r>
              <a:rPr lang="en-US" dirty="0"/>
              <a:t> The Crystal oscillator has a frequency of 16MHz, which makes the </a:t>
            </a:r>
            <a:r>
              <a:rPr lang="en-US" dirty="0" err="1"/>
              <a:t>Arduino</a:t>
            </a:r>
            <a:r>
              <a:rPr lang="en-US" dirty="0"/>
              <a:t> UNO a powerful board.</a:t>
            </a:r>
          </a:p>
          <a:p>
            <a:r>
              <a:rPr lang="en-US" b="1" dirty="0"/>
              <a:t>ICSP</a:t>
            </a:r>
            <a:endParaRPr lang="en-US" dirty="0"/>
          </a:p>
          <a:p>
            <a:r>
              <a:rPr lang="en-US" dirty="0"/>
              <a:t>It stands for </a:t>
            </a:r>
            <a:r>
              <a:rPr lang="en-US" b="1" dirty="0"/>
              <a:t>In-Circuit Serial Programming</a:t>
            </a:r>
            <a:r>
              <a:rPr lang="en-US" dirty="0"/>
              <a:t>. The users can program the </a:t>
            </a:r>
            <a:r>
              <a:rPr lang="en-US" dirty="0" err="1"/>
              <a:t>Arduino</a:t>
            </a:r>
            <a:r>
              <a:rPr lang="en-US" dirty="0"/>
              <a:t> board's firmware using the ICSP pins.</a:t>
            </a:r>
          </a:p>
          <a:p>
            <a:r>
              <a:rPr lang="en-US" dirty="0"/>
              <a:t>The program or firmware with the advanced functionalities is received by microcontroller with the help of the ICSP header.</a:t>
            </a:r>
          </a:p>
          <a:p>
            <a:r>
              <a:rPr lang="en-US" dirty="0"/>
              <a:t>The ICSP header consists of 6 pins.</a:t>
            </a:r>
          </a:p>
          <a:p>
            <a:r>
              <a:rPr lang="en-US" dirty="0"/>
              <a:t>The structure of the ICSP header is shown below:</a:t>
            </a: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A5C9407-6F62-2516-3478-320B30DD96F4}"/>
                  </a:ext>
                </a:extLst>
              </p14:cNvPr>
              <p14:cNvContentPartPr/>
              <p14:nvPr/>
            </p14:nvContentPartPr>
            <p14:xfrm>
              <a:off x="1346040" y="1860480"/>
              <a:ext cx="2781720" cy="64080"/>
            </p14:xfrm>
          </p:contentPart>
        </mc:Choice>
        <mc:Fallback xmlns="">
          <p:pic>
            <p:nvPicPr>
              <p:cNvPr id="2" name="Ink 1">
                <a:extLst>
                  <a:ext uri="{FF2B5EF4-FFF2-40B4-BE49-F238E27FC236}">
                    <a16:creationId xmlns:a16="http://schemas.microsoft.com/office/drawing/2014/main" id="{8A5C9407-6F62-2516-3478-320B30DD96F4}"/>
                  </a:ext>
                </a:extLst>
              </p:cNvPr>
              <p:cNvPicPr/>
              <p:nvPr/>
            </p:nvPicPr>
            <p:blipFill>
              <a:blip r:embed="rId3"/>
              <a:stretch>
                <a:fillRect/>
              </a:stretch>
            </p:blipFill>
            <p:spPr>
              <a:xfrm>
                <a:off x="1330200" y="1797120"/>
                <a:ext cx="28130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776DF21-0278-27D0-DD47-4ECD9DF7AC29}"/>
                  </a:ext>
                </a:extLst>
              </p14:cNvPr>
              <p14:cNvContentPartPr/>
              <p14:nvPr/>
            </p14:nvContentPartPr>
            <p14:xfrm>
              <a:off x="6254640" y="1847880"/>
              <a:ext cx="3588120" cy="19440"/>
            </p14:xfrm>
          </p:contentPart>
        </mc:Choice>
        <mc:Fallback xmlns="">
          <p:pic>
            <p:nvPicPr>
              <p:cNvPr id="4" name="Ink 3">
                <a:extLst>
                  <a:ext uri="{FF2B5EF4-FFF2-40B4-BE49-F238E27FC236}">
                    <a16:creationId xmlns:a16="http://schemas.microsoft.com/office/drawing/2014/main" id="{D776DF21-0278-27D0-DD47-4ECD9DF7AC29}"/>
                  </a:ext>
                </a:extLst>
              </p:cNvPr>
              <p:cNvPicPr/>
              <p:nvPr/>
            </p:nvPicPr>
            <p:blipFill>
              <a:blip r:embed="rId5"/>
              <a:stretch>
                <a:fillRect/>
              </a:stretch>
            </p:blipFill>
            <p:spPr>
              <a:xfrm>
                <a:off x="6238800" y="1784520"/>
                <a:ext cx="3619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4DA99B7-D7C0-9BB8-6572-57BAD3D60FB2}"/>
                  </a:ext>
                </a:extLst>
              </p14:cNvPr>
              <p14:cNvContentPartPr/>
              <p14:nvPr/>
            </p14:nvContentPartPr>
            <p14:xfrm>
              <a:off x="1365120" y="2114640"/>
              <a:ext cx="1511640" cy="6480"/>
            </p14:xfrm>
          </p:contentPart>
        </mc:Choice>
        <mc:Fallback xmlns="">
          <p:pic>
            <p:nvPicPr>
              <p:cNvPr id="5" name="Ink 4">
                <a:extLst>
                  <a:ext uri="{FF2B5EF4-FFF2-40B4-BE49-F238E27FC236}">
                    <a16:creationId xmlns:a16="http://schemas.microsoft.com/office/drawing/2014/main" id="{F4DA99B7-D7C0-9BB8-6572-57BAD3D60FB2}"/>
                  </a:ext>
                </a:extLst>
              </p:cNvPr>
              <p:cNvPicPr/>
              <p:nvPr/>
            </p:nvPicPr>
            <p:blipFill>
              <a:blip r:embed="rId7"/>
              <a:stretch>
                <a:fillRect/>
              </a:stretch>
            </p:blipFill>
            <p:spPr>
              <a:xfrm>
                <a:off x="1349280" y="2051280"/>
                <a:ext cx="15429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FB763304-FE24-EE2C-E45F-BE6F6741455D}"/>
                  </a:ext>
                </a:extLst>
              </p14:cNvPr>
              <p14:cNvContentPartPr/>
              <p14:nvPr/>
            </p14:nvContentPartPr>
            <p14:xfrm>
              <a:off x="9702720" y="1866960"/>
              <a:ext cx="1518120" cy="44640"/>
            </p14:xfrm>
          </p:contentPart>
        </mc:Choice>
        <mc:Fallback xmlns="">
          <p:pic>
            <p:nvPicPr>
              <p:cNvPr id="6" name="Ink 5">
                <a:extLst>
                  <a:ext uri="{FF2B5EF4-FFF2-40B4-BE49-F238E27FC236}">
                    <a16:creationId xmlns:a16="http://schemas.microsoft.com/office/drawing/2014/main" id="{FB763304-FE24-EE2C-E45F-BE6F6741455D}"/>
                  </a:ext>
                </a:extLst>
              </p:cNvPr>
              <p:cNvPicPr/>
              <p:nvPr/>
            </p:nvPicPr>
            <p:blipFill>
              <a:blip r:embed="rId9"/>
              <a:stretch>
                <a:fillRect/>
              </a:stretch>
            </p:blipFill>
            <p:spPr>
              <a:xfrm>
                <a:off x="9686880" y="1803600"/>
                <a:ext cx="1549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E0F2D0B2-3645-32CA-FBA9-30A8B5A561B3}"/>
                  </a:ext>
                </a:extLst>
              </p14:cNvPr>
              <p14:cNvContentPartPr/>
              <p14:nvPr/>
            </p14:nvContentPartPr>
            <p14:xfrm>
              <a:off x="5575320" y="1574640"/>
              <a:ext cx="2318040" cy="133920"/>
            </p14:xfrm>
          </p:contentPart>
        </mc:Choice>
        <mc:Fallback xmlns="">
          <p:pic>
            <p:nvPicPr>
              <p:cNvPr id="7" name="Ink 6">
                <a:extLst>
                  <a:ext uri="{FF2B5EF4-FFF2-40B4-BE49-F238E27FC236}">
                    <a16:creationId xmlns:a16="http://schemas.microsoft.com/office/drawing/2014/main" id="{E0F2D0B2-3645-32CA-FBA9-30A8B5A561B3}"/>
                  </a:ext>
                </a:extLst>
              </p:cNvPr>
              <p:cNvPicPr/>
              <p:nvPr/>
            </p:nvPicPr>
            <p:blipFill>
              <a:blip r:embed="rId11"/>
              <a:stretch>
                <a:fillRect/>
              </a:stretch>
            </p:blipFill>
            <p:spPr>
              <a:xfrm>
                <a:off x="5559480" y="1511280"/>
                <a:ext cx="23493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338E281-282C-BB9F-DCC4-8E751FCE8968}"/>
                  </a:ext>
                </a:extLst>
              </p14:cNvPr>
              <p14:cNvContentPartPr/>
              <p14:nvPr/>
            </p14:nvContentPartPr>
            <p14:xfrm>
              <a:off x="1492200" y="2381400"/>
              <a:ext cx="5353560" cy="247680"/>
            </p14:xfrm>
          </p:contentPart>
        </mc:Choice>
        <mc:Fallback xmlns="">
          <p:pic>
            <p:nvPicPr>
              <p:cNvPr id="8" name="Ink 7">
                <a:extLst>
                  <a:ext uri="{FF2B5EF4-FFF2-40B4-BE49-F238E27FC236}">
                    <a16:creationId xmlns:a16="http://schemas.microsoft.com/office/drawing/2014/main" id="{3338E281-282C-BB9F-DCC4-8E751FCE8968}"/>
                  </a:ext>
                </a:extLst>
              </p:cNvPr>
              <p:cNvPicPr/>
              <p:nvPr/>
            </p:nvPicPr>
            <p:blipFill>
              <a:blip r:embed="rId13"/>
              <a:stretch>
                <a:fillRect/>
              </a:stretch>
            </p:blipFill>
            <p:spPr>
              <a:xfrm>
                <a:off x="1476360" y="2318040"/>
                <a:ext cx="53848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82DDAFCF-E88B-0815-830E-D3D0DC1F601F}"/>
                  </a:ext>
                </a:extLst>
              </p14:cNvPr>
              <p14:cNvContentPartPr/>
              <p14:nvPr/>
            </p14:nvContentPartPr>
            <p14:xfrm>
              <a:off x="2444760" y="3035160"/>
              <a:ext cx="2692800" cy="153000"/>
            </p14:xfrm>
          </p:contentPart>
        </mc:Choice>
        <mc:Fallback xmlns="">
          <p:pic>
            <p:nvPicPr>
              <p:cNvPr id="9" name="Ink 8">
                <a:extLst>
                  <a:ext uri="{FF2B5EF4-FFF2-40B4-BE49-F238E27FC236}">
                    <a16:creationId xmlns:a16="http://schemas.microsoft.com/office/drawing/2014/main" id="{82DDAFCF-E88B-0815-830E-D3D0DC1F601F}"/>
                  </a:ext>
                </a:extLst>
              </p:cNvPr>
              <p:cNvPicPr/>
              <p:nvPr/>
            </p:nvPicPr>
            <p:blipFill>
              <a:blip r:embed="rId15"/>
              <a:stretch>
                <a:fillRect/>
              </a:stretch>
            </p:blipFill>
            <p:spPr>
              <a:xfrm>
                <a:off x="2428920" y="2971800"/>
                <a:ext cx="2724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0ACA528-B922-7982-BE2A-0916B543A177}"/>
                  </a:ext>
                </a:extLst>
              </p14:cNvPr>
              <p14:cNvContentPartPr/>
              <p14:nvPr/>
            </p14:nvContentPartPr>
            <p14:xfrm>
              <a:off x="5549760" y="3092400"/>
              <a:ext cx="5499720" cy="51120"/>
            </p14:xfrm>
          </p:contentPart>
        </mc:Choice>
        <mc:Fallback xmlns="">
          <p:pic>
            <p:nvPicPr>
              <p:cNvPr id="10" name="Ink 9">
                <a:extLst>
                  <a:ext uri="{FF2B5EF4-FFF2-40B4-BE49-F238E27FC236}">
                    <a16:creationId xmlns:a16="http://schemas.microsoft.com/office/drawing/2014/main" id="{70ACA528-B922-7982-BE2A-0916B543A177}"/>
                  </a:ext>
                </a:extLst>
              </p:cNvPr>
              <p:cNvPicPr/>
              <p:nvPr/>
            </p:nvPicPr>
            <p:blipFill>
              <a:blip r:embed="rId17"/>
              <a:stretch>
                <a:fillRect/>
              </a:stretch>
            </p:blipFill>
            <p:spPr>
              <a:xfrm>
                <a:off x="5533920" y="3029040"/>
                <a:ext cx="55310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A01F73A-0DB7-105A-DB61-787E9908490E}"/>
                  </a:ext>
                </a:extLst>
              </p14:cNvPr>
              <p14:cNvContentPartPr/>
              <p14:nvPr/>
            </p14:nvContentPartPr>
            <p14:xfrm>
              <a:off x="4228920" y="3403440"/>
              <a:ext cx="4362840" cy="197280"/>
            </p14:xfrm>
          </p:contentPart>
        </mc:Choice>
        <mc:Fallback xmlns="">
          <p:pic>
            <p:nvPicPr>
              <p:cNvPr id="11" name="Ink 10">
                <a:extLst>
                  <a:ext uri="{FF2B5EF4-FFF2-40B4-BE49-F238E27FC236}">
                    <a16:creationId xmlns:a16="http://schemas.microsoft.com/office/drawing/2014/main" id="{BA01F73A-0DB7-105A-DB61-787E9908490E}"/>
                  </a:ext>
                </a:extLst>
              </p:cNvPr>
              <p:cNvPicPr/>
              <p:nvPr/>
            </p:nvPicPr>
            <p:blipFill>
              <a:blip r:embed="rId19"/>
              <a:stretch>
                <a:fillRect/>
              </a:stretch>
            </p:blipFill>
            <p:spPr>
              <a:xfrm>
                <a:off x="4213080" y="3340080"/>
                <a:ext cx="43941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E39FB72B-B26D-0384-ED72-0CA9236F762B}"/>
                  </a:ext>
                </a:extLst>
              </p14:cNvPr>
              <p14:cNvContentPartPr/>
              <p14:nvPr/>
            </p14:nvContentPartPr>
            <p14:xfrm>
              <a:off x="1803240" y="3936960"/>
              <a:ext cx="2477160" cy="89280"/>
            </p14:xfrm>
          </p:contentPart>
        </mc:Choice>
        <mc:Fallback xmlns="">
          <p:pic>
            <p:nvPicPr>
              <p:cNvPr id="12" name="Ink 11">
                <a:extLst>
                  <a:ext uri="{FF2B5EF4-FFF2-40B4-BE49-F238E27FC236}">
                    <a16:creationId xmlns:a16="http://schemas.microsoft.com/office/drawing/2014/main" id="{E39FB72B-B26D-0384-ED72-0CA9236F762B}"/>
                  </a:ext>
                </a:extLst>
              </p:cNvPr>
              <p:cNvPicPr/>
              <p:nvPr/>
            </p:nvPicPr>
            <p:blipFill>
              <a:blip r:embed="rId21"/>
              <a:stretch>
                <a:fillRect/>
              </a:stretch>
            </p:blipFill>
            <p:spPr>
              <a:xfrm>
                <a:off x="1787400" y="3873600"/>
                <a:ext cx="2508480" cy="216000"/>
              </a:xfrm>
              <a:prstGeom prst="rect">
                <a:avLst/>
              </a:prstGeom>
            </p:spPr>
          </p:pic>
        </mc:Fallback>
      </mc:AlternateContent>
    </p:spTree>
  </p:cSld>
  <p:clrMapOvr>
    <a:masterClrMapping/>
  </p:clrMapOvr>
  <p:transition>
    <p:circl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6047" y="1519102"/>
            <a:ext cx="10353762" cy="4394018"/>
          </a:xfrm>
        </p:spPr>
        <p:txBody>
          <a:bodyPr>
            <a:normAutofit fontScale="92500" lnSpcReduction="10000"/>
          </a:bodyPr>
          <a:lstStyle/>
          <a:p>
            <a:pPr algn="just"/>
            <a:r>
              <a:rPr lang="en-US" i="1" dirty="0"/>
              <a:t>New</a:t>
            </a:r>
            <a:r>
              <a:rPr lang="en-US" dirty="0"/>
              <a:t> Creates a new sketch.</a:t>
            </a:r>
          </a:p>
          <a:p>
            <a:pPr algn="just"/>
            <a:r>
              <a:rPr lang="en-US" i="1" dirty="0"/>
              <a:t>Open</a:t>
            </a:r>
            <a:r>
              <a:rPr lang="en-US" dirty="0"/>
              <a:t> Presents a menu of all the sketches in your sketchbook. </a:t>
            </a:r>
          </a:p>
          <a:p>
            <a:pPr algn="just"/>
            <a:r>
              <a:rPr lang="en-US" dirty="0"/>
              <a:t>Clicking one will open it within the current window overwriting its content.</a:t>
            </a:r>
          </a:p>
          <a:p>
            <a:pPr algn="just"/>
            <a:r>
              <a:rPr lang="en-US" dirty="0"/>
              <a:t>Note: due to a bug in Java, this menu doesn't scroll; if you need to open a sketch late in the list, use the </a:t>
            </a:r>
            <a:r>
              <a:rPr lang="en-US" b="1" dirty="0"/>
              <a:t>File | Sketchbook</a:t>
            </a:r>
            <a:r>
              <a:rPr lang="en-US" dirty="0"/>
              <a:t> menu instead.</a:t>
            </a:r>
          </a:p>
          <a:p>
            <a:pPr algn="just"/>
            <a:r>
              <a:rPr lang="en-US" i="1" dirty="0"/>
              <a:t>Save</a:t>
            </a:r>
            <a:r>
              <a:rPr lang="en-US" dirty="0"/>
              <a:t> Saves your sketch.</a:t>
            </a:r>
          </a:p>
          <a:p>
            <a:pPr algn="just"/>
            <a:r>
              <a:rPr lang="en-US" i="1" dirty="0"/>
              <a:t>Serial Monitor</a:t>
            </a:r>
            <a:r>
              <a:rPr lang="en-US" dirty="0"/>
              <a:t> Opens the </a:t>
            </a:r>
            <a:r>
              <a:rPr lang="en-US" b="1" dirty="0">
                <a:hlinkClick r:id="rId2"/>
              </a:rPr>
              <a:t>serial monitor</a:t>
            </a:r>
            <a:r>
              <a:rPr lang="en-US" dirty="0"/>
              <a:t>.</a:t>
            </a:r>
          </a:p>
          <a:p>
            <a:pPr algn="just"/>
            <a:r>
              <a:rPr lang="en-US" dirty="0"/>
              <a:t>Additional commands are found within the five menus: </a:t>
            </a:r>
            <a:r>
              <a:rPr lang="en-US" b="1" dirty="0"/>
              <a:t>File</a:t>
            </a:r>
            <a:r>
              <a:rPr lang="en-US" dirty="0"/>
              <a:t>, </a:t>
            </a:r>
            <a:r>
              <a:rPr lang="en-US" b="1" dirty="0"/>
              <a:t>Edit</a:t>
            </a:r>
            <a:r>
              <a:rPr lang="en-US" dirty="0"/>
              <a:t>, </a:t>
            </a:r>
            <a:r>
              <a:rPr lang="en-US" b="1" dirty="0"/>
              <a:t>Sketch</a:t>
            </a:r>
            <a:r>
              <a:rPr lang="en-US" dirty="0"/>
              <a:t>, </a:t>
            </a:r>
            <a:r>
              <a:rPr lang="en-US" b="1" dirty="0"/>
              <a:t>Tools</a:t>
            </a:r>
            <a:r>
              <a:rPr lang="en-US" dirty="0"/>
              <a:t>, </a:t>
            </a:r>
            <a:r>
              <a:rPr lang="en-US" b="1" dirty="0"/>
              <a:t>Help</a:t>
            </a:r>
            <a:r>
              <a:rPr lang="en-US" dirty="0"/>
              <a:t>. The menus are context sensitive, which means only those items relevant to the work currently being carried out are available.</a:t>
            </a:r>
          </a:p>
          <a:p>
            <a:endParaRPr lang="en-US" dirty="0"/>
          </a:p>
          <a:p>
            <a:endParaRPr lang="en-US" dirty="0"/>
          </a:p>
        </p:txBody>
      </p:sp>
    </p:spTree>
  </p:cSld>
  <p:clrMapOvr>
    <a:masterClrMapping/>
  </p:clrMapOvr>
  <p:transition>
    <p:circl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9119" y="1571625"/>
            <a:ext cx="10353762" cy="3714749"/>
          </a:xfrm>
        </p:spPr>
        <p:txBody>
          <a:bodyPr>
            <a:normAutofit fontScale="92500" lnSpcReduction="20000"/>
          </a:bodyPr>
          <a:lstStyle/>
          <a:p>
            <a:pPr algn="just"/>
            <a:r>
              <a:rPr lang="en-US" b="1" dirty="0"/>
              <a:t>File</a:t>
            </a:r>
          </a:p>
          <a:p>
            <a:pPr algn="just"/>
            <a:r>
              <a:rPr lang="en-US" i="1" dirty="0"/>
              <a:t>New</a:t>
            </a:r>
            <a:r>
              <a:rPr lang="en-US" dirty="0"/>
              <a:t> Creates a new instance of the editor, with the bare minimum structure of a sketch already in place.</a:t>
            </a:r>
          </a:p>
          <a:p>
            <a:pPr algn="just"/>
            <a:r>
              <a:rPr lang="en-US" i="1" dirty="0"/>
              <a:t>Open</a:t>
            </a:r>
            <a:r>
              <a:rPr lang="en-US" dirty="0"/>
              <a:t> Allows to load a sketch file browsing through the computer drives and folders.</a:t>
            </a:r>
          </a:p>
          <a:p>
            <a:pPr algn="just"/>
            <a:r>
              <a:rPr lang="en-US" i="1" dirty="0"/>
              <a:t>Open Recent</a:t>
            </a:r>
            <a:r>
              <a:rPr lang="en-US" dirty="0"/>
              <a:t> Provides a short list of the most recent sketches, ready to be opened.</a:t>
            </a:r>
          </a:p>
          <a:p>
            <a:pPr algn="just"/>
            <a:r>
              <a:rPr lang="en-US" i="1" dirty="0"/>
              <a:t>Sketchbook</a:t>
            </a:r>
            <a:r>
              <a:rPr lang="en-US" dirty="0"/>
              <a:t> Shows the current sketches within the sketchbook folder structure; clicking on any name opens the corresponding sketch in a new editor instance.</a:t>
            </a:r>
          </a:p>
          <a:p>
            <a:pPr algn="just"/>
            <a:r>
              <a:rPr lang="en-US" i="1" dirty="0"/>
              <a:t>Examples</a:t>
            </a:r>
            <a:r>
              <a:rPr lang="en-US" dirty="0"/>
              <a:t> Any example provided by the </a:t>
            </a:r>
            <a:r>
              <a:rPr lang="en-US" dirty="0" err="1"/>
              <a:t>Arduino</a:t>
            </a:r>
            <a:r>
              <a:rPr lang="en-US" dirty="0"/>
              <a:t> Software (IDE) or library shows up in this menu item. All the examples are structured in a tree that allows easy access by topic or library.</a:t>
            </a:r>
          </a:p>
          <a:p>
            <a:endParaRPr lang="en-US" dirty="0"/>
          </a:p>
        </p:txBody>
      </p:sp>
    </p:spTree>
  </p:cSld>
  <p:clrMapOvr>
    <a:masterClrMapping/>
  </p:clrMapOvr>
  <p:transition>
    <p:circl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6675" y="1545227"/>
            <a:ext cx="10353762" cy="3714749"/>
          </a:xfrm>
        </p:spPr>
        <p:txBody>
          <a:bodyPr>
            <a:normAutofit fontScale="77500" lnSpcReduction="20000"/>
          </a:bodyPr>
          <a:lstStyle/>
          <a:p>
            <a:r>
              <a:rPr lang="en-US" i="1" dirty="0"/>
              <a:t>Close</a:t>
            </a:r>
            <a:r>
              <a:rPr lang="en-US" dirty="0"/>
              <a:t> Closes the instance of the </a:t>
            </a:r>
            <a:r>
              <a:rPr lang="en-US" dirty="0" err="1"/>
              <a:t>Arduino</a:t>
            </a:r>
            <a:r>
              <a:rPr lang="en-US" dirty="0"/>
              <a:t> Software from which it is clicked.</a:t>
            </a:r>
          </a:p>
          <a:p>
            <a:r>
              <a:rPr lang="en-US" i="1" dirty="0"/>
              <a:t>Save</a:t>
            </a:r>
            <a:r>
              <a:rPr lang="en-US" dirty="0"/>
              <a:t> Saves the sketch with the current name. If the file hasn't been named before, a name will be provided in a "Save as.." window.</a:t>
            </a:r>
          </a:p>
          <a:p>
            <a:r>
              <a:rPr lang="en-US" i="1" dirty="0"/>
              <a:t>Save as...</a:t>
            </a:r>
            <a:r>
              <a:rPr lang="en-US" dirty="0"/>
              <a:t> Allows to save the current sketch with a different name.</a:t>
            </a:r>
          </a:p>
          <a:p>
            <a:r>
              <a:rPr lang="en-US" i="1" dirty="0"/>
              <a:t>Page Setup</a:t>
            </a:r>
            <a:r>
              <a:rPr lang="en-US" dirty="0"/>
              <a:t> It shows the Page Setup window for printing.</a:t>
            </a:r>
          </a:p>
          <a:p>
            <a:r>
              <a:rPr lang="en-US" i="1" dirty="0"/>
              <a:t>Print</a:t>
            </a:r>
            <a:r>
              <a:rPr lang="en-US" dirty="0"/>
              <a:t> Sends the current sketch to the printer according to the settings defined in Page Setup.</a:t>
            </a:r>
          </a:p>
          <a:p>
            <a:r>
              <a:rPr lang="en-US" i="1" dirty="0"/>
              <a:t>Preferences</a:t>
            </a:r>
            <a:r>
              <a:rPr lang="en-US" dirty="0"/>
              <a:t> Opens the Preferences window where some settings of the IDE may be customized, as the language of the IDE interface.</a:t>
            </a:r>
          </a:p>
          <a:p>
            <a:r>
              <a:rPr lang="en-US" i="1" dirty="0"/>
              <a:t>Quit</a:t>
            </a:r>
            <a:r>
              <a:rPr lang="en-US" dirty="0"/>
              <a:t> Closes all IDE windows. The same sketches open when Quit was chosen will be automatically reopened the next time you start the IDE.</a:t>
            </a:r>
          </a:p>
          <a:p>
            <a:endParaRPr lang="en-US" dirty="0"/>
          </a:p>
          <a:p>
            <a:endParaRPr lang="en-US" dirty="0"/>
          </a:p>
        </p:txBody>
      </p:sp>
    </p:spTree>
  </p:cSld>
  <p:clrMapOvr>
    <a:masterClrMapping/>
  </p:clrMapOvr>
  <p:transition>
    <p:circl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503" y="1196884"/>
            <a:ext cx="10353762" cy="3714749"/>
          </a:xfrm>
        </p:spPr>
        <p:txBody>
          <a:bodyPr>
            <a:normAutofit fontScale="92500" lnSpcReduction="20000"/>
          </a:bodyPr>
          <a:lstStyle/>
          <a:p>
            <a:pPr algn="just"/>
            <a:r>
              <a:rPr lang="en-US" b="1" dirty="0"/>
              <a:t>Edit</a:t>
            </a:r>
          </a:p>
          <a:p>
            <a:pPr algn="just"/>
            <a:r>
              <a:rPr lang="en-US" i="1" dirty="0"/>
              <a:t>Undo/Redo</a:t>
            </a:r>
            <a:r>
              <a:rPr lang="en-US" dirty="0"/>
              <a:t> Goes back of one or more steps you did while editing; when you go back, you may go forward with Redo.</a:t>
            </a:r>
          </a:p>
          <a:p>
            <a:pPr algn="just"/>
            <a:r>
              <a:rPr lang="en-US" i="1" dirty="0"/>
              <a:t>Cut</a:t>
            </a:r>
            <a:r>
              <a:rPr lang="en-US" dirty="0"/>
              <a:t> Removes the selected text from the editor and places it into the clipboard.</a:t>
            </a:r>
          </a:p>
          <a:p>
            <a:pPr algn="just"/>
            <a:r>
              <a:rPr lang="en-US" i="1" dirty="0"/>
              <a:t>Copy</a:t>
            </a:r>
            <a:r>
              <a:rPr lang="en-US" dirty="0"/>
              <a:t> Duplicates the selected text in the editor and places it into the clipboard.</a:t>
            </a:r>
          </a:p>
          <a:p>
            <a:pPr algn="just"/>
            <a:r>
              <a:rPr lang="en-US" i="1" dirty="0"/>
              <a:t>Copy for Forum</a:t>
            </a:r>
            <a:r>
              <a:rPr lang="en-US" dirty="0"/>
              <a:t> Copies the code of your sketch to the clipboard in a form suitable for posting to the forum, complete with syntax coloring.</a:t>
            </a:r>
          </a:p>
          <a:p>
            <a:pPr algn="just"/>
            <a:r>
              <a:rPr lang="en-US" i="1" dirty="0"/>
              <a:t>Copy as HTML</a:t>
            </a:r>
            <a:r>
              <a:rPr lang="en-US" dirty="0"/>
              <a:t> Copies the code of your sketch to the clipboard as HTML, suitable for embedding in web pages.</a:t>
            </a:r>
          </a:p>
          <a:p>
            <a:endParaRPr lang="en-US" dirty="0"/>
          </a:p>
        </p:txBody>
      </p:sp>
    </p:spTree>
  </p:cSld>
  <p:clrMapOvr>
    <a:masterClrMapping/>
  </p:clrMapOvr>
  <p:transition>
    <p:circl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0880" y="1388473"/>
            <a:ext cx="10353762" cy="3714749"/>
          </a:xfrm>
        </p:spPr>
        <p:txBody>
          <a:bodyPr>
            <a:normAutofit fontScale="77500" lnSpcReduction="20000"/>
          </a:bodyPr>
          <a:lstStyle/>
          <a:p>
            <a:pPr algn="just"/>
            <a:r>
              <a:rPr lang="en-US" i="1" dirty="0"/>
              <a:t>Paste</a:t>
            </a:r>
            <a:r>
              <a:rPr lang="en-US" dirty="0"/>
              <a:t> Puts the contents of the clipboard at the cursor position, in the editor.</a:t>
            </a:r>
          </a:p>
          <a:p>
            <a:pPr algn="just"/>
            <a:r>
              <a:rPr lang="en-US" i="1" dirty="0"/>
              <a:t>Select All</a:t>
            </a:r>
            <a:r>
              <a:rPr lang="en-US" dirty="0"/>
              <a:t> Selects and highlights the whole content of the editor.</a:t>
            </a:r>
          </a:p>
          <a:p>
            <a:pPr algn="just"/>
            <a:r>
              <a:rPr lang="en-US" i="1" dirty="0"/>
              <a:t>Comment/Uncomment</a:t>
            </a:r>
            <a:r>
              <a:rPr lang="en-US" dirty="0"/>
              <a:t> Puts or removes the // comment marker at the beginning of each selected line.</a:t>
            </a:r>
          </a:p>
          <a:p>
            <a:pPr algn="just"/>
            <a:r>
              <a:rPr lang="en-US" i="1" dirty="0"/>
              <a:t>Increase/Decrease Indent</a:t>
            </a:r>
            <a:r>
              <a:rPr lang="en-US" dirty="0"/>
              <a:t> Adds or subtracts a space at the beginning of each selected line, moving the text one space on the right or eliminating a space at the beginning.</a:t>
            </a:r>
          </a:p>
          <a:p>
            <a:pPr algn="just"/>
            <a:r>
              <a:rPr lang="en-US" i="1" dirty="0"/>
              <a:t>Find</a:t>
            </a:r>
            <a:r>
              <a:rPr lang="en-US" dirty="0"/>
              <a:t> Opens the Find and Replace window where you can specify text to search inside the current sketch according to several options.</a:t>
            </a:r>
          </a:p>
          <a:p>
            <a:pPr algn="just"/>
            <a:r>
              <a:rPr lang="en-US" i="1" dirty="0"/>
              <a:t>Find Next</a:t>
            </a:r>
            <a:r>
              <a:rPr lang="en-US" dirty="0"/>
              <a:t> Highlights the next occurrence - if any - of the string specified as the search item in the Find window, relative to the cursor position.</a:t>
            </a:r>
          </a:p>
          <a:p>
            <a:pPr algn="just"/>
            <a:r>
              <a:rPr lang="en-US" i="1" dirty="0"/>
              <a:t>Find Previous</a:t>
            </a:r>
            <a:r>
              <a:rPr lang="en-US" dirty="0"/>
              <a:t> Highlights the previous occurrence - if any - of the string specified as the search item in the Find window relative to the cursor position.</a:t>
            </a:r>
          </a:p>
          <a:p>
            <a:endParaRPr lang="en-US" dirty="0"/>
          </a:p>
        </p:txBody>
      </p:sp>
    </p:spTree>
  </p:cSld>
  <p:clrMapOvr>
    <a:masterClrMapping/>
  </p:clrMapOvr>
  <p:transition>
    <p:circl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2667" y="1710690"/>
            <a:ext cx="10353762" cy="3714749"/>
          </a:xfrm>
        </p:spPr>
        <p:txBody>
          <a:bodyPr>
            <a:normAutofit fontScale="92500" lnSpcReduction="20000"/>
          </a:bodyPr>
          <a:lstStyle/>
          <a:p>
            <a:pPr algn="just"/>
            <a:r>
              <a:rPr lang="en-US" b="1" dirty="0"/>
              <a:t>Sketch</a:t>
            </a:r>
          </a:p>
          <a:p>
            <a:pPr algn="just"/>
            <a:r>
              <a:rPr lang="en-US" i="1" dirty="0"/>
              <a:t>Verify/Compile</a:t>
            </a:r>
            <a:r>
              <a:rPr lang="en-US" dirty="0"/>
              <a:t> Checks your sketch for errors compiling it; it will report memory usage for code and variables in the console area.</a:t>
            </a:r>
          </a:p>
          <a:p>
            <a:pPr algn="just"/>
            <a:r>
              <a:rPr lang="en-US" i="1" dirty="0"/>
              <a:t>Upload</a:t>
            </a:r>
            <a:r>
              <a:rPr lang="en-US" dirty="0"/>
              <a:t> Compiles and loads the binary file onto the configured board through the configured Port.</a:t>
            </a:r>
          </a:p>
          <a:p>
            <a:pPr algn="just"/>
            <a:r>
              <a:rPr lang="en-US" i="1" dirty="0"/>
              <a:t>Upload Using Programmer</a:t>
            </a:r>
            <a:r>
              <a:rPr lang="en-US" dirty="0"/>
              <a:t> This will overwrite the </a:t>
            </a:r>
            <a:r>
              <a:rPr lang="en-US" dirty="0" err="1"/>
              <a:t>bootloader</a:t>
            </a:r>
            <a:r>
              <a:rPr lang="en-US" dirty="0"/>
              <a:t> on the board; you will need to use Tools &gt; Burn </a:t>
            </a:r>
            <a:r>
              <a:rPr lang="en-US" dirty="0" err="1"/>
              <a:t>Bootloader</a:t>
            </a:r>
            <a:r>
              <a:rPr lang="en-US" dirty="0"/>
              <a:t> to restore it and be able to Upload to USB serial port again. However, it allows you to use the full capacity of the Flash memory for your sketch. Please note that this command will NOT burn the fuses. To do so a </a:t>
            </a:r>
            <a:r>
              <a:rPr lang="en-US" i="1" dirty="0"/>
              <a:t>Tools -&gt; Burn </a:t>
            </a:r>
            <a:r>
              <a:rPr lang="en-US" i="1" dirty="0" err="1"/>
              <a:t>Bootloader</a:t>
            </a:r>
            <a:r>
              <a:rPr lang="en-US" dirty="0"/>
              <a:t> command must be executed.</a:t>
            </a:r>
          </a:p>
          <a:p>
            <a:endParaRPr lang="en-US" dirty="0"/>
          </a:p>
        </p:txBody>
      </p:sp>
    </p:spTree>
  </p:cSld>
  <p:clrMapOvr>
    <a:masterClrMapping/>
  </p:clrMapOvr>
  <p:transition>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6789" y="2490652"/>
            <a:ext cx="6775873" cy="1257300"/>
          </a:xfrm>
        </p:spPr>
        <p:txBody>
          <a:bodyPr>
            <a:noAutofit/>
          </a:bodyPr>
          <a:lstStyle/>
          <a:p>
            <a:r>
              <a:rPr lang="en-US" sz="8800" dirty="0" err="1"/>
              <a:t>Arduino</a:t>
            </a:r>
            <a:endParaRPr lang="en-US" sz="8800" dirty="0"/>
          </a:p>
        </p:txBody>
      </p:sp>
      <p:pic>
        <p:nvPicPr>
          <p:cNvPr id="1026" name="Picture 2"/>
          <p:cNvPicPr>
            <a:picLocks noGrp="1" noChangeAspect="1" noChangeArrowheads="1"/>
          </p:cNvPicPr>
          <p:nvPr>
            <p:ph idx="1"/>
          </p:nvPr>
        </p:nvPicPr>
        <p:blipFill>
          <a:blip r:embed="rId2"/>
          <a:srcRect/>
          <a:stretch>
            <a:fillRect/>
          </a:stretch>
        </p:blipFill>
        <p:spPr bwMode="auto">
          <a:xfrm>
            <a:off x="931818" y="1301387"/>
            <a:ext cx="4920342" cy="4385310"/>
          </a:xfrm>
          <a:prstGeom prst="rect">
            <a:avLst/>
          </a:prstGeom>
          <a:ln>
            <a:noFill/>
          </a:ln>
          <a:effectLst>
            <a:softEdge rad="112500"/>
          </a:effectLst>
        </p:spPr>
      </p:pic>
    </p:spTree>
  </p:cSld>
  <p:clrMapOvr>
    <a:masterClrMapping/>
  </p:clrMapOvr>
  <p:transition>
    <p:circl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just"/>
            <a:r>
              <a:rPr lang="en-US" i="1" dirty="0"/>
              <a:t>Export Compiled Binary</a:t>
            </a:r>
            <a:r>
              <a:rPr lang="en-US" dirty="0"/>
              <a:t> Saves a .hex file that may be kept as archive or sent to the board using other tools.</a:t>
            </a:r>
          </a:p>
          <a:p>
            <a:pPr algn="just"/>
            <a:r>
              <a:rPr lang="en-US" i="1" dirty="0"/>
              <a:t>Show Sketch Folder</a:t>
            </a:r>
            <a:r>
              <a:rPr lang="en-US" dirty="0"/>
              <a:t> Opens the current sketch folder.</a:t>
            </a:r>
          </a:p>
          <a:p>
            <a:pPr algn="just"/>
            <a:r>
              <a:rPr lang="en-US" i="1" dirty="0"/>
              <a:t>Include Library</a:t>
            </a:r>
            <a:r>
              <a:rPr lang="en-US" dirty="0"/>
              <a:t> Adds a library to your sketch by inserting #include statements at the start of your code. For more details, see </a:t>
            </a:r>
            <a:r>
              <a:rPr lang="en-US" b="1" dirty="0">
                <a:hlinkClick r:id="rId2"/>
              </a:rPr>
              <a:t>libraries</a:t>
            </a:r>
            <a:r>
              <a:rPr lang="en-US" dirty="0"/>
              <a:t> below. Additionally, from this menu item you can access the Library Manager and import new libraries from .zip files.</a:t>
            </a:r>
          </a:p>
          <a:p>
            <a:pPr algn="just"/>
            <a:r>
              <a:rPr lang="en-US" i="1" dirty="0"/>
              <a:t>Add File...</a:t>
            </a:r>
            <a:r>
              <a:rPr lang="en-US" dirty="0"/>
              <a:t> Adds a supplemental file to the sketch (it will be copied from its current location). The file is saved to the </a:t>
            </a:r>
          </a:p>
          <a:p>
            <a:pPr algn="just"/>
            <a:r>
              <a:rPr lang="en-US" dirty="0"/>
              <a:t>data subfolder of the sketch, which is intended for assets such as documentation. The contents of the data folder are not compiled, so they do not become part of the sketch program.</a:t>
            </a:r>
          </a:p>
          <a:p>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F3B279C-F14D-279D-FDBD-E8EF0D69459D}"/>
                  </a:ext>
                </a:extLst>
              </p14:cNvPr>
              <p14:cNvContentPartPr/>
              <p14:nvPr/>
            </p14:nvContentPartPr>
            <p14:xfrm>
              <a:off x="7182000" y="3314520"/>
              <a:ext cx="2114640" cy="95760"/>
            </p14:xfrm>
          </p:contentPart>
        </mc:Choice>
        <mc:Fallback xmlns="">
          <p:pic>
            <p:nvPicPr>
              <p:cNvPr id="2" name="Ink 1">
                <a:extLst>
                  <a:ext uri="{FF2B5EF4-FFF2-40B4-BE49-F238E27FC236}">
                    <a16:creationId xmlns:a16="http://schemas.microsoft.com/office/drawing/2014/main" id="{1F3B279C-F14D-279D-FDBD-E8EF0D69459D}"/>
                  </a:ext>
                </a:extLst>
              </p:cNvPr>
              <p:cNvPicPr/>
              <p:nvPr/>
            </p:nvPicPr>
            <p:blipFill>
              <a:blip r:embed="rId4"/>
              <a:stretch>
                <a:fillRect/>
              </a:stretch>
            </p:blipFill>
            <p:spPr>
              <a:xfrm>
                <a:off x="7166160" y="3251160"/>
                <a:ext cx="21459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A7DDD47-3F85-4154-0673-CE8F89E9AAC8}"/>
                  </a:ext>
                </a:extLst>
              </p14:cNvPr>
              <p14:cNvContentPartPr/>
              <p14:nvPr/>
            </p14:nvContentPartPr>
            <p14:xfrm>
              <a:off x="1282680" y="3822840"/>
              <a:ext cx="5778720" cy="190800"/>
            </p14:xfrm>
          </p:contentPart>
        </mc:Choice>
        <mc:Fallback xmlns="">
          <p:pic>
            <p:nvPicPr>
              <p:cNvPr id="4" name="Ink 3">
                <a:extLst>
                  <a:ext uri="{FF2B5EF4-FFF2-40B4-BE49-F238E27FC236}">
                    <a16:creationId xmlns:a16="http://schemas.microsoft.com/office/drawing/2014/main" id="{BA7DDD47-3F85-4154-0673-CE8F89E9AAC8}"/>
                  </a:ext>
                </a:extLst>
              </p:cNvPr>
              <p:cNvPicPr/>
              <p:nvPr/>
            </p:nvPicPr>
            <p:blipFill>
              <a:blip r:embed="rId6"/>
              <a:stretch>
                <a:fillRect/>
              </a:stretch>
            </p:blipFill>
            <p:spPr>
              <a:xfrm>
                <a:off x="1266840" y="3759480"/>
                <a:ext cx="58100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5206E04D-721C-ED64-7EA6-C0064AEFED1D}"/>
                  </a:ext>
                </a:extLst>
              </p14:cNvPr>
              <p14:cNvContentPartPr/>
              <p14:nvPr/>
            </p14:nvContentPartPr>
            <p14:xfrm>
              <a:off x="8166240" y="3581280"/>
              <a:ext cx="1124280" cy="70200"/>
            </p14:xfrm>
          </p:contentPart>
        </mc:Choice>
        <mc:Fallback xmlns="">
          <p:pic>
            <p:nvPicPr>
              <p:cNvPr id="5" name="Ink 4">
                <a:extLst>
                  <a:ext uri="{FF2B5EF4-FFF2-40B4-BE49-F238E27FC236}">
                    <a16:creationId xmlns:a16="http://schemas.microsoft.com/office/drawing/2014/main" id="{5206E04D-721C-ED64-7EA6-C0064AEFED1D}"/>
                  </a:ext>
                </a:extLst>
              </p:cNvPr>
              <p:cNvPicPr/>
              <p:nvPr/>
            </p:nvPicPr>
            <p:blipFill>
              <a:blip r:embed="rId8"/>
              <a:stretch>
                <a:fillRect/>
              </a:stretch>
            </p:blipFill>
            <p:spPr>
              <a:xfrm>
                <a:off x="8150400" y="3517920"/>
                <a:ext cx="1155600" cy="196920"/>
              </a:xfrm>
              <a:prstGeom prst="rect">
                <a:avLst/>
              </a:prstGeom>
            </p:spPr>
          </p:pic>
        </mc:Fallback>
      </mc:AlternateContent>
    </p:spTree>
  </p:cSld>
  <p:clrMapOvr>
    <a:masterClrMapping/>
  </p:clrMapOvr>
  <p:transition>
    <p:circl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2469" y="1336221"/>
            <a:ext cx="10353762" cy="3714749"/>
          </a:xfrm>
        </p:spPr>
        <p:txBody>
          <a:bodyPr>
            <a:normAutofit fontScale="77500" lnSpcReduction="20000"/>
          </a:bodyPr>
          <a:lstStyle/>
          <a:p>
            <a:pPr algn="just"/>
            <a:r>
              <a:rPr lang="en-US" b="1" dirty="0"/>
              <a:t>Tools</a:t>
            </a:r>
          </a:p>
          <a:p>
            <a:pPr algn="just"/>
            <a:r>
              <a:rPr lang="en-US" i="1" dirty="0"/>
              <a:t>Auto Format</a:t>
            </a:r>
            <a:r>
              <a:rPr lang="en-US" dirty="0"/>
              <a:t> This formats your code nicely: i.e. indents it so that opening and closing curly braces line up, and that the statements inside curly braces are indented more.</a:t>
            </a:r>
          </a:p>
          <a:p>
            <a:pPr algn="just"/>
            <a:r>
              <a:rPr lang="en-US" i="1" dirty="0"/>
              <a:t>Archive Sketch</a:t>
            </a:r>
            <a:r>
              <a:rPr lang="en-US" dirty="0"/>
              <a:t> Archives a copy of the current sketch in .zip format. The archive is placed in the same directory as the sketch.</a:t>
            </a:r>
          </a:p>
          <a:p>
            <a:pPr algn="just"/>
            <a:r>
              <a:rPr lang="en-US" i="1" dirty="0"/>
              <a:t>Fix Encoding &amp; Reload</a:t>
            </a:r>
            <a:r>
              <a:rPr lang="en-US" dirty="0"/>
              <a:t> Fixes possible discrepancies between the editor char map encoding and other operating systems char maps.</a:t>
            </a:r>
          </a:p>
          <a:p>
            <a:pPr algn="just"/>
            <a:r>
              <a:rPr lang="en-US" i="1" dirty="0"/>
              <a:t>Serial Monitor</a:t>
            </a:r>
            <a:r>
              <a:rPr lang="en-US" dirty="0"/>
              <a:t> Opens the serial monitor window and initiates the exchange of data with any connected board on the currently selected Port. This usually resets the board, if the board supports Reset over serial port opening.</a:t>
            </a:r>
          </a:p>
          <a:p>
            <a:pPr algn="just"/>
            <a:r>
              <a:rPr lang="en-US" i="1" dirty="0"/>
              <a:t>Board</a:t>
            </a:r>
            <a:r>
              <a:rPr lang="en-US" dirty="0"/>
              <a:t> Select the board that you're using. See below for </a:t>
            </a:r>
            <a:r>
              <a:rPr lang="en-US" b="1" dirty="0">
                <a:hlinkClick r:id="rId2"/>
              </a:rPr>
              <a:t>descriptions of the various boards</a:t>
            </a:r>
            <a:r>
              <a:rPr lang="en-US" dirty="0"/>
              <a:t>.</a:t>
            </a:r>
          </a:p>
          <a:p>
            <a:endParaRPr lang="en-US" dirty="0"/>
          </a:p>
        </p:txBody>
      </p:sp>
    </p:spTree>
  </p:cSld>
  <p:clrMapOvr>
    <a:masterClrMapping/>
  </p:clrMapOvr>
  <p:transition>
    <p:circl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0643" y="1710690"/>
            <a:ext cx="10353762" cy="3714749"/>
          </a:xfrm>
        </p:spPr>
        <p:txBody>
          <a:bodyPr>
            <a:normAutofit fontScale="77500" lnSpcReduction="20000"/>
          </a:bodyPr>
          <a:lstStyle/>
          <a:p>
            <a:pPr algn="just"/>
            <a:r>
              <a:rPr lang="en-US" i="1" dirty="0"/>
              <a:t>Port</a:t>
            </a:r>
            <a:r>
              <a:rPr lang="en-US" dirty="0"/>
              <a:t> This menu contains all the serial devices (real or virtual) on your machine. It should automatically refresh every time you open the top-level tools menu.</a:t>
            </a:r>
          </a:p>
          <a:p>
            <a:pPr algn="just"/>
            <a:r>
              <a:rPr lang="en-US" i="1" dirty="0"/>
              <a:t>Programmer</a:t>
            </a:r>
            <a:r>
              <a:rPr lang="en-US" dirty="0"/>
              <a:t> For selecting a hardware programmer when programming a board or chip and not using the onboard USB-serial connection. </a:t>
            </a:r>
          </a:p>
          <a:p>
            <a:pPr algn="just"/>
            <a:r>
              <a:rPr lang="en-US" dirty="0"/>
              <a:t>Normally you won't need this, but if you're </a:t>
            </a:r>
            <a:r>
              <a:rPr lang="en-US" b="1" dirty="0">
                <a:hlinkClick r:id="rId2"/>
              </a:rPr>
              <a:t>burning a bootloader</a:t>
            </a:r>
            <a:r>
              <a:rPr lang="en-US" dirty="0"/>
              <a:t> to a new microcontroller, you will use this.</a:t>
            </a:r>
          </a:p>
          <a:p>
            <a:pPr algn="just"/>
            <a:r>
              <a:rPr lang="en-US" i="1" dirty="0"/>
              <a:t>Burn Bootloader</a:t>
            </a:r>
            <a:r>
              <a:rPr lang="en-US" dirty="0"/>
              <a:t> The items in this menu allow you to burn a </a:t>
            </a:r>
            <a:r>
              <a:rPr lang="en-US" b="1" dirty="0">
                <a:hlinkClick r:id="rId3"/>
              </a:rPr>
              <a:t>bootloader</a:t>
            </a:r>
            <a:r>
              <a:rPr lang="en-US" dirty="0"/>
              <a:t> onto the microcontroller on an Arduino board. </a:t>
            </a:r>
          </a:p>
          <a:p>
            <a:pPr algn="just"/>
            <a:r>
              <a:rPr lang="en-US" dirty="0"/>
              <a:t>This is not required for normal use of an Arduino board but is useful if you purchase a new </a:t>
            </a:r>
            <a:r>
              <a:rPr lang="en-US" dirty="0" err="1"/>
              <a:t>ATmega</a:t>
            </a:r>
            <a:r>
              <a:rPr lang="en-US" dirty="0"/>
              <a:t> microcontroller (which normally come without a bootloader). </a:t>
            </a:r>
          </a:p>
          <a:p>
            <a:pPr algn="just"/>
            <a:r>
              <a:rPr lang="en-US" dirty="0"/>
              <a:t>Ensure that you've selected the correct board from the </a:t>
            </a:r>
            <a:r>
              <a:rPr lang="en-US" b="1" dirty="0"/>
              <a:t>Boards</a:t>
            </a:r>
            <a:r>
              <a:rPr lang="en-US" dirty="0"/>
              <a:t> menu before burning the bootloader on the target board. </a:t>
            </a:r>
          </a:p>
        </p:txBody>
      </p:sp>
    </p:spTree>
  </p:cSld>
  <p:clrMapOvr>
    <a:masterClrMapping/>
  </p:clrMapOvr>
  <p:transition>
    <p:circl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254035"/>
            <a:ext cx="10353762" cy="4650376"/>
          </a:xfrm>
        </p:spPr>
        <p:txBody>
          <a:bodyPr>
            <a:normAutofit fontScale="70000" lnSpcReduction="20000"/>
          </a:bodyPr>
          <a:lstStyle/>
          <a:p>
            <a:pPr algn="just"/>
            <a:r>
              <a:rPr lang="en-US" b="1" dirty="0"/>
              <a:t>Help</a:t>
            </a:r>
          </a:p>
          <a:p>
            <a:pPr algn="just"/>
            <a:r>
              <a:rPr lang="en-US" dirty="0"/>
              <a:t>Here you find easy access to a number of documents that come with the </a:t>
            </a:r>
            <a:r>
              <a:rPr lang="en-US" dirty="0" err="1"/>
              <a:t>Arduino</a:t>
            </a:r>
            <a:r>
              <a:rPr lang="en-US" dirty="0"/>
              <a:t> Software (IDE).</a:t>
            </a:r>
          </a:p>
          <a:p>
            <a:pPr algn="just"/>
            <a:r>
              <a:rPr lang="en-US" dirty="0"/>
              <a:t> You have access to Getting Started, Reference, this guide to the IDE and other documents locally, without an internet connection. The documents are a local copy of the online ones and may link back to our online website.</a:t>
            </a:r>
          </a:p>
          <a:p>
            <a:pPr algn="just"/>
            <a:r>
              <a:rPr lang="en-US" i="1" dirty="0"/>
              <a:t>Find in Reference</a:t>
            </a:r>
            <a:r>
              <a:rPr lang="en-US" dirty="0"/>
              <a:t> This is the only interactive function of the Help menu: it directly selects the relevant page in the local copy of the Reference for the function or command under the cursor.</a:t>
            </a:r>
          </a:p>
          <a:p>
            <a:pPr algn="just"/>
            <a:r>
              <a:rPr lang="en-US" dirty="0"/>
              <a:t>Sketchbook</a:t>
            </a:r>
          </a:p>
          <a:p>
            <a:pPr algn="just"/>
            <a:r>
              <a:rPr lang="en-US" dirty="0"/>
              <a:t>The </a:t>
            </a:r>
            <a:r>
              <a:rPr lang="en-US" dirty="0" err="1"/>
              <a:t>Arduino</a:t>
            </a:r>
            <a:r>
              <a:rPr lang="en-US" dirty="0"/>
              <a:t> Software (IDE) uses the concept of a sketchbook: a standard place to store your programs (or sketches). The sketches in your sketchbook can be opened from the </a:t>
            </a:r>
            <a:r>
              <a:rPr lang="en-US" b="1" dirty="0"/>
              <a:t>File &gt; Sketchbook</a:t>
            </a:r>
            <a:r>
              <a:rPr lang="en-US" dirty="0"/>
              <a:t> menu or from the </a:t>
            </a:r>
            <a:r>
              <a:rPr lang="en-US" b="1" dirty="0"/>
              <a:t>Open</a:t>
            </a:r>
            <a:r>
              <a:rPr lang="en-US" dirty="0"/>
              <a:t> button on the toolbar. The first time you run the </a:t>
            </a:r>
            <a:r>
              <a:rPr lang="en-US" dirty="0" err="1"/>
              <a:t>Arduino</a:t>
            </a:r>
            <a:r>
              <a:rPr lang="en-US" dirty="0"/>
              <a:t> software, it will automatically create a directory for your sketchbook. You can view or change the location of the sketchbook location from with the </a:t>
            </a:r>
            <a:r>
              <a:rPr lang="en-US" b="1" dirty="0"/>
              <a:t>Preferences</a:t>
            </a:r>
            <a:r>
              <a:rPr lang="en-US" dirty="0"/>
              <a:t> dialog.</a:t>
            </a:r>
          </a:p>
          <a:p>
            <a:pPr algn="just"/>
            <a:r>
              <a:rPr lang="en-US" b="1" dirty="0"/>
              <a:t>Beginning with version 1.0, files are saved with a .</a:t>
            </a:r>
            <a:r>
              <a:rPr lang="en-US" b="1" dirty="0" err="1"/>
              <a:t>ino</a:t>
            </a:r>
            <a:r>
              <a:rPr lang="en-US" b="1" dirty="0"/>
              <a:t> file extension. Previous versions use the .</a:t>
            </a:r>
            <a:r>
              <a:rPr lang="en-US" b="1" dirty="0" err="1"/>
              <a:t>pde</a:t>
            </a:r>
            <a:r>
              <a:rPr lang="en-US" b="1" dirty="0"/>
              <a:t> extension. You may still open .</a:t>
            </a:r>
            <a:r>
              <a:rPr lang="en-US" b="1" dirty="0" err="1"/>
              <a:t>pde</a:t>
            </a:r>
            <a:r>
              <a:rPr lang="en-US" b="1" dirty="0"/>
              <a:t> named files in version 1.0 and later, the software will automatically rename the extension to .</a:t>
            </a:r>
            <a:r>
              <a:rPr lang="en-US" b="1" dirty="0" err="1"/>
              <a:t>ino</a:t>
            </a:r>
            <a:r>
              <a:rPr lang="en-US" dirty="0"/>
              <a:t>.</a:t>
            </a:r>
          </a:p>
          <a:p>
            <a:endParaRPr lang="en-US" dirty="0"/>
          </a:p>
        </p:txBody>
      </p:sp>
    </p:spTree>
  </p:cSld>
  <p:clrMapOvr>
    <a:masterClrMapping/>
  </p:clrMapOvr>
  <p:transition>
    <p:circl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Tabs, Multiple Files, and Compilation</a:t>
            </a:r>
          </a:p>
          <a:p>
            <a:r>
              <a:rPr lang="en-US" dirty="0"/>
              <a:t>Allows you to manage sketches with more than one file (each of which appears in its own tab). These can be normal </a:t>
            </a:r>
            <a:r>
              <a:rPr lang="en-US" dirty="0" err="1"/>
              <a:t>Arduino</a:t>
            </a:r>
            <a:r>
              <a:rPr lang="en-US" dirty="0"/>
              <a:t> code files (no visible extension), C files (.c extension), C++ files (.</a:t>
            </a:r>
            <a:r>
              <a:rPr lang="en-US" dirty="0" err="1"/>
              <a:t>cpp</a:t>
            </a:r>
            <a:r>
              <a:rPr lang="en-US" dirty="0"/>
              <a:t>), or header files (.h).</a:t>
            </a:r>
          </a:p>
          <a:p>
            <a:r>
              <a:rPr lang="en-US" dirty="0"/>
              <a:t>Before compiling the sketch, all the normal </a:t>
            </a:r>
            <a:r>
              <a:rPr lang="en-US" dirty="0" err="1"/>
              <a:t>Arduino</a:t>
            </a:r>
            <a:r>
              <a:rPr lang="en-US" dirty="0"/>
              <a:t> code files of the sketch (.</a:t>
            </a:r>
            <a:r>
              <a:rPr lang="en-US" dirty="0" err="1"/>
              <a:t>ino</a:t>
            </a:r>
            <a:r>
              <a:rPr lang="en-US" dirty="0"/>
              <a:t>, .</a:t>
            </a:r>
            <a:r>
              <a:rPr lang="en-US" dirty="0" err="1"/>
              <a:t>pde</a:t>
            </a:r>
            <a:r>
              <a:rPr lang="en-US" dirty="0"/>
              <a:t>) are concatenated into a single file following the order the tabs are shown in. The other file types are left as is.</a:t>
            </a:r>
          </a:p>
          <a:p>
            <a:endParaRPr lang="en-US" dirty="0"/>
          </a:p>
        </p:txBody>
      </p:sp>
    </p:spTree>
  </p:cSld>
  <p:clrMapOvr>
    <a:masterClrMapping/>
  </p:clrMapOvr>
  <p:transition>
    <p:circl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Libraries</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a:t>Libraries provide extra functionality for use in sketches, e.g. working with hardware or manipulating data. </a:t>
            </a:r>
          </a:p>
          <a:p>
            <a:pPr algn="just"/>
            <a:r>
              <a:rPr lang="en-US" dirty="0"/>
              <a:t>To use a library in a sketch, select it from the </a:t>
            </a:r>
            <a:r>
              <a:rPr lang="en-US" b="1" dirty="0"/>
              <a:t>Sketch &gt; Import Library</a:t>
            </a:r>
            <a:r>
              <a:rPr lang="en-US" dirty="0"/>
              <a:t> menu. </a:t>
            </a:r>
          </a:p>
          <a:p>
            <a:pPr algn="just"/>
            <a:r>
              <a:rPr lang="en-US" dirty="0"/>
              <a:t>This will insert one or more </a:t>
            </a:r>
            <a:r>
              <a:rPr lang="en-US" b="1" dirty="0"/>
              <a:t>#include</a:t>
            </a:r>
            <a:r>
              <a:rPr lang="en-US" dirty="0"/>
              <a:t> statements at the top of the sketch and compile the library with your sketch. Because libraries are uploaded to the board with your sketch, they increase the amount of space it takes up. If a sketch no longer needs a library, simply delete its </a:t>
            </a:r>
            <a:r>
              <a:rPr lang="en-US" b="1" dirty="0"/>
              <a:t>#include</a:t>
            </a:r>
            <a:r>
              <a:rPr lang="en-US" dirty="0"/>
              <a:t> statements from the top of your code.</a:t>
            </a:r>
          </a:p>
          <a:p>
            <a:pPr algn="just"/>
            <a:r>
              <a:rPr lang="en-US" dirty="0"/>
              <a:t>There is a </a:t>
            </a:r>
            <a:r>
              <a:rPr lang="en-US" b="1" dirty="0">
                <a:hlinkClick r:id="rId2"/>
              </a:rPr>
              <a:t>list of libraries</a:t>
            </a:r>
            <a:r>
              <a:rPr lang="en-US" dirty="0"/>
              <a:t> in the reference. Some libraries are included with the </a:t>
            </a:r>
            <a:r>
              <a:rPr lang="en-US" dirty="0" err="1"/>
              <a:t>Arduino</a:t>
            </a:r>
            <a:r>
              <a:rPr lang="en-US" dirty="0"/>
              <a:t> software. Others can be downloaded from a variety of sources or through the Library Manager. Starting with version 1.0.5 of the IDE, you do can import a library from a zip file and use it in an open sketch. See these </a:t>
            </a:r>
            <a:r>
              <a:rPr lang="en-US" b="1" dirty="0">
                <a:hlinkClick r:id="rId3"/>
              </a:rPr>
              <a:t>instructions for installing a third-party library</a:t>
            </a:r>
            <a:r>
              <a:rPr lang="en-US" dirty="0"/>
              <a:t>.</a:t>
            </a:r>
          </a:p>
          <a:p>
            <a:pPr algn="just"/>
            <a:r>
              <a:rPr lang="en-US" dirty="0"/>
              <a:t>To write your own library, see </a:t>
            </a:r>
            <a:r>
              <a:rPr lang="en-US" b="1" dirty="0">
                <a:hlinkClick r:id="rId4"/>
              </a:rPr>
              <a:t>this tutorial</a:t>
            </a:r>
            <a:r>
              <a:rPr lang="en-US" dirty="0"/>
              <a:t>.</a:t>
            </a:r>
          </a:p>
          <a:p>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6CBCD0-47F2-6A7C-78A2-C8E4A6009C5E}"/>
                  </a:ext>
                </a:extLst>
              </p14:cNvPr>
              <p14:cNvContentPartPr/>
              <p14:nvPr/>
            </p14:nvContentPartPr>
            <p14:xfrm>
              <a:off x="1327320" y="2228760"/>
              <a:ext cx="2413080" cy="83160"/>
            </p14:xfrm>
          </p:contentPart>
        </mc:Choice>
        <mc:Fallback xmlns="">
          <p:pic>
            <p:nvPicPr>
              <p:cNvPr id="4" name="Ink 3">
                <a:extLst>
                  <a:ext uri="{FF2B5EF4-FFF2-40B4-BE49-F238E27FC236}">
                    <a16:creationId xmlns:a16="http://schemas.microsoft.com/office/drawing/2014/main" id="{526CBCD0-47F2-6A7C-78A2-C8E4A6009C5E}"/>
                  </a:ext>
                </a:extLst>
              </p:cNvPr>
              <p:cNvPicPr/>
              <p:nvPr/>
            </p:nvPicPr>
            <p:blipFill>
              <a:blip r:embed="rId6"/>
              <a:stretch>
                <a:fillRect/>
              </a:stretch>
            </p:blipFill>
            <p:spPr>
              <a:xfrm>
                <a:off x="1311480" y="2165400"/>
                <a:ext cx="24444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25FEB179-A390-E2C2-A7B1-51827133172E}"/>
                  </a:ext>
                </a:extLst>
              </p14:cNvPr>
              <p14:cNvContentPartPr/>
              <p14:nvPr/>
            </p14:nvContentPartPr>
            <p14:xfrm>
              <a:off x="3435480" y="2279520"/>
              <a:ext cx="1143360" cy="13320"/>
            </p14:xfrm>
          </p:contentPart>
        </mc:Choice>
        <mc:Fallback xmlns="">
          <p:pic>
            <p:nvPicPr>
              <p:cNvPr id="5" name="Ink 4">
                <a:extLst>
                  <a:ext uri="{FF2B5EF4-FFF2-40B4-BE49-F238E27FC236}">
                    <a16:creationId xmlns:a16="http://schemas.microsoft.com/office/drawing/2014/main" id="{25FEB179-A390-E2C2-A7B1-51827133172E}"/>
                  </a:ext>
                </a:extLst>
              </p:cNvPr>
              <p:cNvPicPr/>
              <p:nvPr/>
            </p:nvPicPr>
            <p:blipFill>
              <a:blip r:embed="rId8"/>
              <a:stretch>
                <a:fillRect/>
              </a:stretch>
            </p:blipFill>
            <p:spPr>
              <a:xfrm>
                <a:off x="3419640" y="2216160"/>
                <a:ext cx="1174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4CFB7B4A-52F3-E39B-FF5D-546D8F8B59E4}"/>
                  </a:ext>
                </a:extLst>
              </p14:cNvPr>
              <p14:cNvContentPartPr/>
              <p14:nvPr/>
            </p14:nvContentPartPr>
            <p14:xfrm>
              <a:off x="5035680" y="2247840"/>
              <a:ext cx="1263960" cy="76680"/>
            </p14:xfrm>
          </p:contentPart>
        </mc:Choice>
        <mc:Fallback xmlns="">
          <p:pic>
            <p:nvPicPr>
              <p:cNvPr id="6" name="Ink 5">
                <a:extLst>
                  <a:ext uri="{FF2B5EF4-FFF2-40B4-BE49-F238E27FC236}">
                    <a16:creationId xmlns:a16="http://schemas.microsoft.com/office/drawing/2014/main" id="{4CFB7B4A-52F3-E39B-FF5D-546D8F8B59E4}"/>
                  </a:ext>
                </a:extLst>
              </p:cNvPr>
              <p:cNvPicPr/>
              <p:nvPr/>
            </p:nvPicPr>
            <p:blipFill>
              <a:blip r:embed="rId10"/>
              <a:stretch>
                <a:fillRect/>
              </a:stretch>
            </p:blipFill>
            <p:spPr>
              <a:xfrm>
                <a:off x="5019840" y="2184480"/>
                <a:ext cx="12952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3C8658B0-C04D-E894-1359-CC0786E9CD85}"/>
                  </a:ext>
                </a:extLst>
              </p14:cNvPr>
              <p14:cNvContentPartPr/>
              <p14:nvPr/>
            </p14:nvContentPartPr>
            <p14:xfrm>
              <a:off x="5454720" y="2584440"/>
              <a:ext cx="2635560" cy="38520"/>
            </p14:xfrm>
          </p:contentPart>
        </mc:Choice>
        <mc:Fallback xmlns="">
          <p:pic>
            <p:nvPicPr>
              <p:cNvPr id="7" name="Ink 6">
                <a:extLst>
                  <a:ext uri="{FF2B5EF4-FFF2-40B4-BE49-F238E27FC236}">
                    <a16:creationId xmlns:a16="http://schemas.microsoft.com/office/drawing/2014/main" id="{3C8658B0-C04D-E894-1359-CC0786E9CD85}"/>
                  </a:ext>
                </a:extLst>
              </p:cNvPr>
              <p:cNvPicPr/>
              <p:nvPr/>
            </p:nvPicPr>
            <p:blipFill>
              <a:blip r:embed="rId12"/>
              <a:stretch>
                <a:fillRect/>
              </a:stretch>
            </p:blipFill>
            <p:spPr>
              <a:xfrm>
                <a:off x="5438880" y="2521080"/>
                <a:ext cx="2666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E6EB6F0F-A9E1-576E-E92B-AD906B0C04CA}"/>
                  </a:ext>
                </a:extLst>
              </p14:cNvPr>
              <p14:cNvContentPartPr/>
              <p14:nvPr/>
            </p14:nvContentPartPr>
            <p14:xfrm>
              <a:off x="4006800" y="2927520"/>
              <a:ext cx="1848240" cy="76320"/>
            </p14:xfrm>
          </p:contentPart>
        </mc:Choice>
        <mc:Fallback xmlns="">
          <p:pic>
            <p:nvPicPr>
              <p:cNvPr id="8" name="Ink 7">
                <a:extLst>
                  <a:ext uri="{FF2B5EF4-FFF2-40B4-BE49-F238E27FC236}">
                    <a16:creationId xmlns:a16="http://schemas.microsoft.com/office/drawing/2014/main" id="{E6EB6F0F-A9E1-576E-E92B-AD906B0C04CA}"/>
                  </a:ext>
                </a:extLst>
              </p:cNvPr>
              <p:cNvPicPr/>
              <p:nvPr/>
            </p:nvPicPr>
            <p:blipFill>
              <a:blip r:embed="rId14"/>
              <a:stretch>
                <a:fillRect/>
              </a:stretch>
            </p:blipFill>
            <p:spPr>
              <a:xfrm>
                <a:off x="3990960" y="2864160"/>
                <a:ext cx="18795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0EEA0518-7F0C-4420-066D-420BDEA03058}"/>
                  </a:ext>
                </a:extLst>
              </p14:cNvPr>
              <p14:cNvContentPartPr/>
              <p14:nvPr/>
            </p14:nvContentPartPr>
            <p14:xfrm>
              <a:off x="8312040" y="3162240"/>
              <a:ext cx="2591280" cy="190800"/>
            </p14:xfrm>
          </p:contentPart>
        </mc:Choice>
        <mc:Fallback xmlns="">
          <p:pic>
            <p:nvPicPr>
              <p:cNvPr id="9" name="Ink 8">
                <a:extLst>
                  <a:ext uri="{FF2B5EF4-FFF2-40B4-BE49-F238E27FC236}">
                    <a16:creationId xmlns:a16="http://schemas.microsoft.com/office/drawing/2014/main" id="{0EEA0518-7F0C-4420-066D-420BDEA03058}"/>
                  </a:ext>
                </a:extLst>
              </p:cNvPr>
              <p:cNvPicPr/>
              <p:nvPr/>
            </p:nvPicPr>
            <p:blipFill>
              <a:blip r:embed="rId16"/>
              <a:stretch>
                <a:fillRect/>
              </a:stretch>
            </p:blipFill>
            <p:spPr>
              <a:xfrm>
                <a:off x="8296200" y="3098880"/>
                <a:ext cx="26226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3CDD8A9D-4639-665C-46CE-19A33E13F1E4}"/>
                  </a:ext>
                </a:extLst>
              </p14:cNvPr>
              <p14:cNvContentPartPr/>
              <p14:nvPr/>
            </p14:nvContentPartPr>
            <p14:xfrm>
              <a:off x="1333440" y="3505320"/>
              <a:ext cx="787680" cy="38160"/>
            </p14:xfrm>
          </p:contentPart>
        </mc:Choice>
        <mc:Fallback xmlns="">
          <p:pic>
            <p:nvPicPr>
              <p:cNvPr id="10" name="Ink 9">
                <a:extLst>
                  <a:ext uri="{FF2B5EF4-FFF2-40B4-BE49-F238E27FC236}">
                    <a16:creationId xmlns:a16="http://schemas.microsoft.com/office/drawing/2014/main" id="{3CDD8A9D-4639-665C-46CE-19A33E13F1E4}"/>
                  </a:ext>
                </a:extLst>
              </p:cNvPr>
              <p:cNvPicPr/>
              <p:nvPr/>
            </p:nvPicPr>
            <p:blipFill>
              <a:blip r:embed="rId18"/>
              <a:stretch>
                <a:fillRect/>
              </a:stretch>
            </p:blipFill>
            <p:spPr>
              <a:xfrm>
                <a:off x="1317600" y="3441960"/>
                <a:ext cx="819000" cy="164880"/>
              </a:xfrm>
              <a:prstGeom prst="rect">
                <a:avLst/>
              </a:prstGeom>
            </p:spPr>
          </p:pic>
        </mc:Fallback>
      </mc:AlternateContent>
    </p:spTree>
  </p:cSld>
  <p:clrMapOvr>
    <a:masterClrMapping/>
  </p:clrMapOvr>
  <p:transition>
    <p:circl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2172" y="1614896"/>
            <a:ext cx="10353762" cy="3714749"/>
          </a:xfrm>
        </p:spPr>
        <p:txBody>
          <a:bodyPr>
            <a:normAutofit fontScale="92500" lnSpcReduction="20000"/>
          </a:bodyPr>
          <a:lstStyle/>
          <a:p>
            <a:pPr algn="just">
              <a:buNone/>
            </a:pPr>
            <a:r>
              <a:rPr lang="en-US" dirty="0"/>
              <a:t>Third-Party Hardware</a:t>
            </a:r>
          </a:p>
          <a:p>
            <a:pPr algn="just"/>
            <a:r>
              <a:rPr lang="en-US" dirty="0"/>
              <a:t>Support for third-party hardware can be added to the </a:t>
            </a:r>
            <a:r>
              <a:rPr lang="en-US" b="1" dirty="0"/>
              <a:t>hardware</a:t>
            </a:r>
            <a:r>
              <a:rPr lang="en-US" dirty="0"/>
              <a:t> directory of your sketchbook directory. Platforms installed there may include board definitions (which appear in the board menu), core libraries, </a:t>
            </a:r>
            <a:r>
              <a:rPr lang="en-US" dirty="0" err="1"/>
              <a:t>bootloaders</a:t>
            </a:r>
            <a:r>
              <a:rPr lang="en-US" dirty="0"/>
              <a:t>, and programmer definitions. </a:t>
            </a:r>
          </a:p>
          <a:p>
            <a:pPr algn="just"/>
            <a:r>
              <a:rPr lang="en-US" dirty="0"/>
              <a:t>To install, create the </a:t>
            </a:r>
            <a:r>
              <a:rPr lang="en-US" b="1" dirty="0"/>
              <a:t>hardware</a:t>
            </a:r>
            <a:r>
              <a:rPr lang="en-US" dirty="0"/>
              <a:t> directory, then unzip the third-party platform into its own sub-directory. </a:t>
            </a:r>
          </a:p>
          <a:p>
            <a:pPr algn="just"/>
            <a:r>
              <a:rPr lang="en-US" dirty="0"/>
              <a:t>(Don't use "</a:t>
            </a:r>
            <a:r>
              <a:rPr lang="en-US" dirty="0" err="1"/>
              <a:t>arduino</a:t>
            </a:r>
            <a:r>
              <a:rPr lang="en-US" dirty="0"/>
              <a:t>" as the sub-directory name or you'll override the built-in </a:t>
            </a:r>
            <a:r>
              <a:rPr lang="en-US" dirty="0" err="1"/>
              <a:t>Arduino</a:t>
            </a:r>
            <a:r>
              <a:rPr lang="en-US" dirty="0"/>
              <a:t> platform.) To uninstall, simply delete its directory.</a:t>
            </a:r>
          </a:p>
          <a:p>
            <a:pPr algn="just"/>
            <a:r>
              <a:rPr lang="en-US" dirty="0"/>
              <a:t>For details on creating packages for third-party hardware, see the </a:t>
            </a:r>
            <a:r>
              <a:rPr lang="en-US" b="1" dirty="0" err="1">
                <a:hlinkClick r:id="rId2"/>
              </a:rPr>
              <a:t>Arduino</a:t>
            </a:r>
            <a:r>
              <a:rPr lang="en-US" b="1" dirty="0">
                <a:hlinkClick r:id="rId2"/>
              </a:rPr>
              <a:t> Platform specification</a:t>
            </a:r>
            <a:r>
              <a:rPr lang="en-US" dirty="0"/>
              <a:t>.</a:t>
            </a:r>
          </a:p>
          <a:p>
            <a:pPr algn="just"/>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DA72A58-04E3-EA56-FF71-1F8840A8FD69}"/>
                  </a:ext>
                </a:extLst>
              </p14:cNvPr>
              <p14:cNvContentPartPr/>
              <p14:nvPr/>
            </p14:nvContentPartPr>
            <p14:xfrm>
              <a:off x="1123920" y="1752480"/>
              <a:ext cx="2223000" cy="108360"/>
            </p14:xfrm>
          </p:contentPart>
        </mc:Choice>
        <mc:Fallback xmlns="">
          <p:pic>
            <p:nvPicPr>
              <p:cNvPr id="2" name="Ink 1">
                <a:extLst>
                  <a:ext uri="{FF2B5EF4-FFF2-40B4-BE49-F238E27FC236}">
                    <a16:creationId xmlns:a16="http://schemas.microsoft.com/office/drawing/2014/main" id="{8DA72A58-04E3-EA56-FF71-1F8840A8FD69}"/>
                  </a:ext>
                </a:extLst>
              </p:cNvPr>
              <p:cNvPicPr/>
              <p:nvPr/>
            </p:nvPicPr>
            <p:blipFill>
              <a:blip r:embed="rId4"/>
              <a:stretch>
                <a:fillRect/>
              </a:stretch>
            </p:blipFill>
            <p:spPr>
              <a:xfrm>
                <a:off x="1108080" y="1689120"/>
                <a:ext cx="22543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635D00D-8E22-D7B6-A980-E18491D6AFBE}"/>
                  </a:ext>
                </a:extLst>
              </p14:cNvPr>
              <p14:cNvContentPartPr/>
              <p14:nvPr/>
            </p14:nvContentPartPr>
            <p14:xfrm>
              <a:off x="7149960" y="2190600"/>
              <a:ext cx="2140560" cy="70200"/>
            </p14:xfrm>
          </p:contentPart>
        </mc:Choice>
        <mc:Fallback xmlns="">
          <p:pic>
            <p:nvPicPr>
              <p:cNvPr id="4" name="Ink 3">
                <a:extLst>
                  <a:ext uri="{FF2B5EF4-FFF2-40B4-BE49-F238E27FC236}">
                    <a16:creationId xmlns:a16="http://schemas.microsoft.com/office/drawing/2014/main" id="{9635D00D-8E22-D7B6-A980-E18491D6AFBE}"/>
                  </a:ext>
                </a:extLst>
              </p:cNvPr>
              <p:cNvPicPr/>
              <p:nvPr/>
            </p:nvPicPr>
            <p:blipFill>
              <a:blip r:embed="rId6"/>
              <a:stretch>
                <a:fillRect/>
              </a:stretch>
            </p:blipFill>
            <p:spPr>
              <a:xfrm>
                <a:off x="7134120" y="2127240"/>
                <a:ext cx="21718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A4B386B7-56FF-1F80-E63A-49E65726B413}"/>
                  </a:ext>
                </a:extLst>
              </p14:cNvPr>
              <p14:cNvContentPartPr/>
              <p14:nvPr/>
            </p14:nvContentPartPr>
            <p14:xfrm>
              <a:off x="6432480" y="2514600"/>
              <a:ext cx="1816560" cy="51120"/>
            </p14:xfrm>
          </p:contentPart>
        </mc:Choice>
        <mc:Fallback xmlns="">
          <p:pic>
            <p:nvPicPr>
              <p:cNvPr id="5" name="Ink 4">
                <a:extLst>
                  <a:ext uri="{FF2B5EF4-FFF2-40B4-BE49-F238E27FC236}">
                    <a16:creationId xmlns:a16="http://schemas.microsoft.com/office/drawing/2014/main" id="{A4B386B7-56FF-1F80-E63A-49E65726B413}"/>
                  </a:ext>
                </a:extLst>
              </p:cNvPr>
              <p:cNvPicPr/>
              <p:nvPr/>
            </p:nvPicPr>
            <p:blipFill>
              <a:blip r:embed="rId8"/>
              <a:stretch>
                <a:fillRect/>
              </a:stretch>
            </p:blipFill>
            <p:spPr>
              <a:xfrm>
                <a:off x="6416640" y="2451240"/>
                <a:ext cx="1847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0909A834-C0D8-3930-5103-11BB0060413B}"/>
                  </a:ext>
                </a:extLst>
              </p14:cNvPr>
              <p14:cNvContentPartPr/>
              <p14:nvPr/>
            </p14:nvContentPartPr>
            <p14:xfrm>
              <a:off x="2260440" y="2781360"/>
              <a:ext cx="5842440" cy="133560"/>
            </p14:xfrm>
          </p:contentPart>
        </mc:Choice>
        <mc:Fallback xmlns="">
          <p:pic>
            <p:nvPicPr>
              <p:cNvPr id="6" name="Ink 5">
                <a:extLst>
                  <a:ext uri="{FF2B5EF4-FFF2-40B4-BE49-F238E27FC236}">
                    <a16:creationId xmlns:a16="http://schemas.microsoft.com/office/drawing/2014/main" id="{0909A834-C0D8-3930-5103-11BB0060413B}"/>
                  </a:ext>
                </a:extLst>
              </p:cNvPr>
              <p:cNvPicPr/>
              <p:nvPr/>
            </p:nvPicPr>
            <p:blipFill>
              <a:blip r:embed="rId10"/>
              <a:stretch>
                <a:fillRect/>
              </a:stretch>
            </p:blipFill>
            <p:spPr>
              <a:xfrm>
                <a:off x="2244600" y="2718000"/>
                <a:ext cx="5873760" cy="260280"/>
              </a:xfrm>
              <a:prstGeom prst="rect">
                <a:avLst/>
              </a:prstGeom>
            </p:spPr>
          </p:pic>
        </mc:Fallback>
      </mc:AlternateContent>
    </p:spTree>
  </p:cSld>
  <p:clrMapOvr>
    <a:masterClrMapping/>
  </p:clrMapOvr>
  <p:transition>
    <p:circl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Serial Monitor</a:t>
            </a:r>
            <a:br>
              <a:rPr lang="en-US" dirty="0"/>
            </a:br>
            <a:endParaRPr lang="en-US" dirty="0"/>
          </a:p>
        </p:txBody>
      </p:sp>
      <p:sp>
        <p:nvSpPr>
          <p:cNvPr id="3" name="Content Placeholder 2"/>
          <p:cNvSpPr>
            <a:spLocks noGrp="1"/>
          </p:cNvSpPr>
          <p:nvPr>
            <p:ph idx="1"/>
          </p:nvPr>
        </p:nvSpPr>
        <p:spPr>
          <a:xfrm>
            <a:off x="939921" y="1606187"/>
            <a:ext cx="10625062" cy="4463687"/>
          </a:xfrm>
        </p:spPr>
        <p:txBody>
          <a:bodyPr>
            <a:normAutofit fontScale="77500" lnSpcReduction="20000"/>
          </a:bodyPr>
          <a:lstStyle/>
          <a:p>
            <a:pPr algn="just">
              <a:lnSpc>
                <a:spcPct val="170000"/>
              </a:lnSpc>
            </a:pPr>
            <a:r>
              <a:rPr lang="en-US" dirty="0"/>
              <a:t>This displays serial sent from the </a:t>
            </a:r>
            <a:r>
              <a:rPr lang="en-US" dirty="0" err="1"/>
              <a:t>Arduino</a:t>
            </a:r>
            <a:r>
              <a:rPr lang="en-US" dirty="0"/>
              <a:t> board over USB or serial connector. To send data to the board, enter text and click on the "send" button or press enter.</a:t>
            </a:r>
          </a:p>
          <a:p>
            <a:pPr algn="just">
              <a:lnSpc>
                <a:spcPct val="170000"/>
              </a:lnSpc>
            </a:pPr>
            <a:r>
              <a:rPr lang="en-US" dirty="0"/>
              <a:t> Choose the baud rate from the drop-down menu that matches the rate passed to </a:t>
            </a:r>
            <a:r>
              <a:rPr lang="en-US" b="1" dirty="0" err="1"/>
              <a:t>Serial.begin</a:t>
            </a:r>
            <a:r>
              <a:rPr lang="en-US" dirty="0"/>
              <a:t> in your sketch. </a:t>
            </a:r>
          </a:p>
          <a:p>
            <a:pPr algn="just">
              <a:lnSpc>
                <a:spcPct val="170000"/>
              </a:lnSpc>
            </a:pPr>
            <a:r>
              <a:rPr lang="en-US" dirty="0"/>
              <a:t>Note that on Windows, Mac or Linux the board will reset (it will rerun your sketch) when you connect with the serial monitor. </a:t>
            </a:r>
          </a:p>
          <a:p>
            <a:pPr algn="just">
              <a:lnSpc>
                <a:spcPct val="170000"/>
              </a:lnSpc>
            </a:pPr>
            <a:r>
              <a:rPr lang="en-US" dirty="0"/>
              <a:t>Please note that the Serial Monitor does not process control characters; if your sketch needs a complete management of the serial communication with control characters, you can use an external terminal program and connect it to the COM port assigned to your </a:t>
            </a:r>
            <a:r>
              <a:rPr lang="en-US" dirty="0" err="1"/>
              <a:t>Arduino</a:t>
            </a:r>
            <a:r>
              <a:rPr lang="en-US" dirty="0"/>
              <a:t> board.</a:t>
            </a:r>
          </a:p>
          <a:p>
            <a:pPr algn="just">
              <a:lnSpc>
                <a:spcPct val="170000"/>
              </a:lnSpc>
            </a:pPr>
            <a:r>
              <a:rPr lang="en-US" dirty="0"/>
              <a:t>You can also talk to the board from Processing, Flash, </a:t>
            </a:r>
            <a:r>
              <a:rPr lang="en-US" dirty="0" err="1"/>
              <a:t>MaxMSP</a:t>
            </a:r>
            <a:r>
              <a:rPr lang="en-US" dirty="0"/>
              <a:t>, etc (see the </a:t>
            </a:r>
            <a:r>
              <a:rPr lang="en-US" b="1" dirty="0">
                <a:hlinkClick r:id="rId2"/>
              </a:rPr>
              <a:t>interfacing page</a:t>
            </a:r>
            <a:r>
              <a:rPr lang="en-US" dirty="0"/>
              <a:t> for details).</a:t>
            </a:r>
          </a:p>
          <a:p>
            <a:pPr algn="just">
              <a:lnSpc>
                <a:spcPct val="170000"/>
              </a:lnSpc>
            </a:pPr>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19A36B1-01D5-DF65-9E0E-98592D941489}"/>
                  </a:ext>
                </a:extLst>
              </p14:cNvPr>
              <p14:cNvContentPartPr/>
              <p14:nvPr/>
            </p14:nvContentPartPr>
            <p14:xfrm>
              <a:off x="1974960" y="1879560"/>
              <a:ext cx="6591600" cy="57600"/>
            </p14:xfrm>
          </p:contentPart>
        </mc:Choice>
        <mc:Fallback xmlns="">
          <p:pic>
            <p:nvPicPr>
              <p:cNvPr id="4" name="Ink 3">
                <a:extLst>
                  <a:ext uri="{FF2B5EF4-FFF2-40B4-BE49-F238E27FC236}">
                    <a16:creationId xmlns:a16="http://schemas.microsoft.com/office/drawing/2014/main" id="{819A36B1-01D5-DF65-9E0E-98592D941489}"/>
                  </a:ext>
                </a:extLst>
              </p:cNvPr>
              <p:cNvPicPr/>
              <p:nvPr/>
            </p:nvPicPr>
            <p:blipFill>
              <a:blip r:embed="rId4"/>
              <a:stretch>
                <a:fillRect/>
              </a:stretch>
            </p:blipFill>
            <p:spPr>
              <a:xfrm>
                <a:off x="1959120" y="1816200"/>
                <a:ext cx="66229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EAF0021-850F-9F58-F451-8BD324B9D317}"/>
                  </a:ext>
                </a:extLst>
              </p14:cNvPr>
              <p14:cNvContentPartPr/>
              <p14:nvPr/>
            </p14:nvContentPartPr>
            <p14:xfrm>
              <a:off x="3384720" y="4216320"/>
              <a:ext cx="5194440" cy="330480"/>
            </p14:xfrm>
          </p:contentPart>
        </mc:Choice>
        <mc:Fallback xmlns="">
          <p:pic>
            <p:nvPicPr>
              <p:cNvPr id="5" name="Ink 4">
                <a:extLst>
                  <a:ext uri="{FF2B5EF4-FFF2-40B4-BE49-F238E27FC236}">
                    <a16:creationId xmlns:a16="http://schemas.microsoft.com/office/drawing/2014/main" id="{1EAF0021-850F-9F58-F451-8BD324B9D317}"/>
                  </a:ext>
                </a:extLst>
              </p:cNvPr>
              <p:cNvPicPr/>
              <p:nvPr/>
            </p:nvPicPr>
            <p:blipFill>
              <a:blip r:embed="rId6"/>
              <a:stretch>
                <a:fillRect/>
              </a:stretch>
            </p:blipFill>
            <p:spPr>
              <a:xfrm>
                <a:off x="3368880" y="4152960"/>
                <a:ext cx="5225760" cy="457200"/>
              </a:xfrm>
              <a:prstGeom prst="rect">
                <a:avLst/>
              </a:prstGeom>
            </p:spPr>
          </p:pic>
        </mc:Fallback>
      </mc:AlternateContent>
    </p:spTree>
  </p:cSld>
  <p:clrMapOvr>
    <a:masterClrMapping/>
  </p:clrMapOvr>
  <p:transition>
    <p:circl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Boards</a:t>
            </a:r>
            <a:br>
              <a:rPr lang="en-US" dirty="0"/>
            </a:br>
            <a:endParaRPr lang="en-US" dirty="0"/>
          </a:p>
        </p:txBody>
      </p:sp>
      <p:sp>
        <p:nvSpPr>
          <p:cNvPr id="3" name="Content Placeholder 2"/>
          <p:cNvSpPr>
            <a:spLocks noGrp="1"/>
          </p:cNvSpPr>
          <p:nvPr>
            <p:ph idx="1"/>
          </p:nvPr>
        </p:nvSpPr>
        <p:spPr>
          <a:xfrm>
            <a:off x="652536" y="1701981"/>
            <a:ext cx="10746983" cy="3714749"/>
          </a:xfrm>
        </p:spPr>
        <p:txBody>
          <a:bodyPr>
            <a:normAutofit fontScale="70000" lnSpcReduction="20000"/>
          </a:bodyPr>
          <a:lstStyle/>
          <a:p>
            <a:pPr algn="just">
              <a:lnSpc>
                <a:spcPct val="170000"/>
              </a:lnSpc>
            </a:pPr>
            <a:r>
              <a:rPr lang="en-US" dirty="0"/>
              <a:t>The board selection has two effects: it sets the parameters (e.g. CPU speed and baud rate) used when compiling and uploading sketches; and sets and the file and fuse settings used by the burn </a:t>
            </a:r>
            <a:r>
              <a:rPr lang="en-US" dirty="0" err="1"/>
              <a:t>bootloader</a:t>
            </a:r>
            <a:r>
              <a:rPr lang="en-US" dirty="0"/>
              <a:t> command. </a:t>
            </a:r>
          </a:p>
          <a:p>
            <a:pPr algn="just">
              <a:lnSpc>
                <a:spcPct val="170000"/>
              </a:lnSpc>
            </a:pPr>
            <a:r>
              <a:rPr lang="en-US" dirty="0"/>
              <a:t>Some of the board definitions differ only in the latter, so even if you've been uploading successfully with a particular selection you'll want to check it before burning the </a:t>
            </a:r>
            <a:r>
              <a:rPr lang="en-US" dirty="0" err="1"/>
              <a:t>bootloader</a:t>
            </a:r>
            <a:r>
              <a:rPr lang="en-US" dirty="0"/>
              <a:t>. You can find different boards </a:t>
            </a:r>
            <a:r>
              <a:rPr lang="en-US" b="1" dirty="0">
                <a:hlinkClick r:id="rId2"/>
              </a:rPr>
              <a:t>here</a:t>
            </a:r>
            <a:r>
              <a:rPr lang="en-US" dirty="0"/>
              <a:t>.</a:t>
            </a:r>
          </a:p>
          <a:p>
            <a:pPr algn="just">
              <a:lnSpc>
                <a:spcPct val="170000"/>
              </a:lnSpc>
            </a:pPr>
            <a:r>
              <a:rPr lang="en-US" dirty="0" err="1"/>
              <a:t>Arduino</a:t>
            </a:r>
            <a:r>
              <a:rPr lang="en-US" dirty="0"/>
              <a:t> Software (IDE) includes the built in support for the boards in the following list, all based on the AVR Core. </a:t>
            </a:r>
          </a:p>
          <a:p>
            <a:pPr algn="just">
              <a:lnSpc>
                <a:spcPct val="170000"/>
              </a:lnSpc>
            </a:pPr>
            <a:r>
              <a:rPr lang="en-US" dirty="0"/>
              <a:t>The </a:t>
            </a:r>
            <a:r>
              <a:rPr lang="en-US" b="1" dirty="0">
                <a:hlinkClick r:id="rId3"/>
              </a:rPr>
              <a:t>Boards Manager</a:t>
            </a:r>
            <a:r>
              <a:rPr lang="en-US" dirty="0"/>
              <a:t> included in the standard installation allows to add support for the growing number of new boards based on different cores like </a:t>
            </a:r>
            <a:r>
              <a:rPr lang="en-US" dirty="0" err="1"/>
              <a:t>Arduino</a:t>
            </a:r>
            <a:r>
              <a:rPr lang="en-US" dirty="0"/>
              <a:t> Due, </a:t>
            </a:r>
            <a:r>
              <a:rPr lang="en-US" dirty="0" err="1"/>
              <a:t>Arduino</a:t>
            </a:r>
            <a:r>
              <a:rPr lang="en-US" dirty="0"/>
              <a:t> Zero, Edison, Galileo and so on.</a:t>
            </a:r>
          </a:p>
          <a:p>
            <a:endParaRPr lang="en-US"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F51EB77-2148-BBBC-74DA-D14C7186DB34}"/>
                  </a:ext>
                </a:extLst>
              </p14:cNvPr>
              <p14:cNvContentPartPr/>
              <p14:nvPr/>
            </p14:nvContentPartPr>
            <p14:xfrm>
              <a:off x="3994200" y="1892160"/>
              <a:ext cx="1848240" cy="32400"/>
            </p14:xfrm>
          </p:contentPart>
        </mc:Choice>
        <mc:Fallback xmlns="">
          <p:pic>
            <p:nvPicPr>
              <p:cNvPr id="4" name="Ink 3">
                <a:extLst>
                  <a:ext uri="{FF2B5EF4-FFF2-40B4-BE49-F238E27FC236}">
                    <a16:creationId xmlns:a16="http://schemas.microsoft.com/office/drawing/2014/main" id="{FF51EB77-2148-BBBC-74DA-D14C7186DB34}"/>
                  </a:ext>
                </a:extLst>
              </p:cNvPr>
              <p:cNvPicPr/>
              <p:nvPr/>
            </p:nvPicPr>
            <p:blipFill>
              <a:blip r:embed="rId5"/>
              <a:stretch>
                <a:fillRect/>
              </a:stretch>
            </p:blipFill>
            <p:spPr>
              <a:xfrm>
                <a:off x="3978360" y="1828800"/>
                <a:ext cx="1879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A5C4A6-3652-995D-47D1-60BFE3A7F027}"/>
                  </a:ext>
                </a:extLst>
              </p14:cNvPr>
              <p14:cNvContentPartPr/>
              <p14:nvPr/>
            </p14:nvContentPartPr>
            <p14:xfrm>
              <a:off x="2197080" y="2362320"/>
              <a:ext cx="2661120" cy="6480"/>
            </p14:xfrm>
          </p:contentPart>
        </mc:Choice>
        <mc:Fallback xmlns="">
          <p:pic>
            <p:nvPicPr>
              <p:cNvPr id="5" name="Ink 4">
                <a:extLst>
                  <a:ext uri="{FF2B5EF4-FFF2-40B4-BE49-F238E27FC236}">
                    <a16:creationId xmlns:a16="http://schemas.microsoft.com/office/drawing/2014/main" id="{39A5C4A6-3652-995D-47D1-60BFE3A7F027}"/>
                  </a:ext>
                </a:extLst>
              </p:cNvPr>
              <p:cNvPicPr/>
              <p:nvPr/>
            </p:nvPicPr>
            <p:blipFill>
              <a:blip r:embed="rId7"/>
              <a:stretch>
                <a:fillRect/>
              </a:stretch>
            </p:blipFill>
            <p:spPr>
              <a:xfrm>
                <a:off x="2181240" y="2298960"/>
                <a:ext cx="26924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128D8660-9114-307F-B855-8AEF18CAAB1C}"/>
                  </a:ext>
                </a:extLst>
              </p14:cNvPr>
              <p14:cNvContentPartPr/>
              <p14:nvPr/>
            </p14:nvContentPartPr>
            <p14:xfrm>
              <a:off x="5772240" y="2260440"/>
              <a:ext cx="2292480" cy="83160"/>
            </p14:xfrm>
          </p:contentPart>
        </mc:Choice>
        <mc:Fallback xmlns="">
          <p:pic>
            <p:nvPicPr>
              <p:cNvPr id="6" name="Ink 5">
                <a:extLst>
                  <a:ext uri="{FF2B5EF4-FFF2-40B4-BE49-F238E27FC236}">
                    <a16:creationId xmlns:a16="http://schemas.microsoft.com/office/drawing/2014/main" id="{128D8660-9114-307F-B855-8AEF18CAAB1C}"/>
                  </a:ext>
                </a:extLst>
              </p:cNvPr>
              <p:cNvPicPr/>
              <p:nvPr/>
            </p:nvPicPr>
            <p:blipFill>
              <a:blip r:embed="rId9"/>
              <a:stretch>
                <a:fillRect/>
              </a:stretch>
            </p:blipFill>
            <p:spPr>
              <a:xfrm>
                <a:off x="5756400" y="2197080"/>
                <a:ext cx="2323800" cy="209880"/>
              </a:xfrm>
              <a:prstGeom prst="rect">
                <a:avLst/>
              </a:prstGeom>
            </p:spPr>
          </p:pic>
        </mc:Fallback>
      </mc:AlternateContent>
    </p:spTree>
  </p:cSld>
  <p:clrMapOvr>
    <a:masterClrMapping/>
  </p:clrMapOvr>
  <p:transition>
    <p:circl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770" y="866775"/>
            <a:ext cx="10353762" cy="1257300"/>
          </a:xfrm>
        </p:spPr>
        <p:txBody>
          <a:bodyPr>
            <a:normAutofit fontScale="90000"/>
          </a:bodyPr>
          <a:lstStyle/>
          <a:p>
            <a:r>
              <a:rPr lang="en-US" dirty="0"/>
              <a:t>What is ESP8266 </a:t>
            </a:r>
            <a:r>
              <a:rPr lang="en-US" dirty="0" err="1"/>
              <a:t>NodeMCU</a:t>
            </a:r>
            <a:r>
              <a:rPr lang="en-US" dirty="0"/>
              <a:t>?</a:t>
            </a:r>
            <a:br>
              <a:rPr lang="en-US" dirty="0"/>
            </a:br>
            <a:endParaRPr lang="en-US" dirty="0"/>
          </a:p>
        </p:txBody>
      </p:sp>
      <p:sp>
        <p:nvSpPr>
          <p:cNvPr id="3" name="Content Placeholder 2"/>
          <p:cNvSpPr>
            <a:spLocks noGrp="1"/>
          </p:cNvSpPr>
          <p:nvPr>
            <p:ph idx="1"/>
          </p:nvPr>
        </p:nvSpPr>
        <p:spPr>
          <a:xfrm>
            <a:off x="913795" y="2076450"/>
            <a:ext cx="10563830" cy="3714749"/>
          </a:xfrm>
        </p:spPr>
        <p:txBody>
          <a:bodyPr>
            <a:normAutofit fontScale="85000" lnSpcReduction="20000"/>
          </a:bodyPr>
          <a:lstStyle/>
          <a:p>
            <a:pPr algn="just">
              <a:lnSpc>
                <a:spcPct val="160000"/>
              </a:lnSpc>
            </a:pPr>
            <a:r>
              <a:rPr lang="en-US" dirty="0"/>
              <a:t>The ESP8266 </a:t>
            </a:r>
            <a:r>
              <a:rPr lang="en-US" dirty="0" err="1"/>
              <a:t>NodeMCU</a:t>
            </a:r>
            <a:r>
              <a:rPr lang="en-US" dirty="0"/>
              <a:t> is a cheap Wi-Fi microcontroller board. It has a powerful </a:t>
            </a:r>
            <a:r>
              <a:rPr lang="en-US" dirty="0" err="1"/>
              <a:t>Tensilica</a:t>
            </a:r>
            <a:r>
              <a:rPr lang="en-US" dirty="0"/>
              <a:t> L106 32-bit microcontroller unit (MCU) with built-in Wi-Fi. </a:t>
            </a:r>
          </a:p>
          <a:p>
            <a:pPr algn="just">
              <a:lnSpc>
                <a:spcPct val="160000"/>
              </a:lnSpc>
            </a:pPr>
            <a:r>
              <a:rPr lang="en-US" dirty="0"/>
              <a:t>The </a:t>
            </a:r>
            <a:r>
              <a:rPr lang="en-US" dirty="0" err="1"/>
              <a:t>NodeMCU</a:t>
            </a:r>
            <a:r>
              <a:rPr lang="en-US" dirty="0"/>
              <a:t> board is easy to program and debug because it has a USB-to-serial converter. In the realm of </a:t>
            </a:r>
            <a:r>
              <a:rPr lang="en-US" dirty="0" err="1"/>
              <a:t>esp</a:t>
            </a:r>
            <a:r>
              <a:rPr lang="en-US" dirty="0"/>
              <a:t> 8266 </a:t>
            </a:r>
            <a:r>
              <a:rPr lang="en-US" dirty="0" err="1"/>
              <a:t>vs</a:t>
            </a:r>
            <a:r>
              <a:rPr lang="en-US" dirty="0"/>
              <a:t> </a:t>
            </a:r>
            <a:r>
              <a:rPr lang="en-US" dirty="0" err="1"/>
              <a:t>esp</a:t>
            </a:r>
            <a:r>
              <a:rPr lang="en-US" dirty="0"/>
              <a:t> 32. </a:t>
            </a:r>
          </a:p>
          <a:p>
            <a:pPr algn="just">
              <a:lnSpc>
                <a:spcPct val="160000"/>
              </a:lnSpc>
            </a:pPr>
            <a:r>
              <a:rPr lang="en-US" dirty="0"/>
              <a:t>It is great for both beginners and experienced developers. </a:t>
            </a:r>
          </a:p>
          <a:p>
            <a:pPr algn="just">
              <a:lnSpc>
                <a:spcPct val="160000"/>
              </a:lnSpc>
            </a:pPr>
            <a:r>
              <a:rPr lang="en-US" dirty="0"/>
              <a:t>Its small size, low price, and compatibility with the </a:t>
            </a:r>
            <a:r>
              <a:rPr lang="en-US" dirty="0" err="1"/>
              <a:t>Arduino</a:t>
            </a:r>
            <a:r>
              <a:rPr lang="en-US" dirty="0"/>
              <a:t> IDE make it very popular. </a:t>
            </a:r>
          </a:p>
          <a:p>
            <a:pPr algn="just">
              <a:lnSpc>
                <a:spcPct val="160000"/>
              </a:lnSpc>
            </a:pPr>
            <a:r>
              <a:rPr lang="en-US" dirty="0"/>
              <a:t>So, people use it for all kinds of Wi-Fi projects, like smart home gadgets and sensor networks.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74C98C8-7C04-E4E9-AAB4-7F9925BE6052}"/>
                  </a:ext>
                </a:extLst>
              </p14:cNvPr>
              <p14:cNvContentPartPr/>
              <p14:nvPr/>
            </p14:nvContentPartPr>
            <p14:xfrm>
              <a:off x="4108320" y="2216160"/>
              <a:ext cx="3899520" cy="292320"/>
            </p14:xfrm>
          </p:contentPart>
        </mc:Choice>
        <mc:Fallback xmlns="">
          <p:pic>
            <p:nvPicPr>
              <p:cNvPr id="4" name="Ink 3">
                <a:extLst>
                  <a:ext uri="{FF2B5EF4-FFF2-40B4-BE49-F238E27FC236}">
                    <a16:creationId xmlns:a16="http://schemas.microsoft.com/office/drawing/2014/main" id="{874C98C8-7C04-E4E9-AAB4-7F9925BE6052}"/>
                  </a:ext>
                </a:extLst>
              </p:cNvPr>
              <p:cNvPicPr/>
              <p:nvPr/>
            </p:nvPicPr>
            <p:blipFill>
              <a:blip r:embed="rId3"/>
              <a:stretch>
                <a:fillRect/>
              </a:stretch>
            </p:blipFill>
            <p:spPr>
              <a:xfrm>
                <a:off x="4092480" y="2152800"/>
                <a:ext cx="39308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A067D8D-839A-3F80-D693-9855FF57FEB2}"/>
                  </a:ext>
                </a:extLst>
              </p14:cNvPr>
              <p14:cNvContentPartPr/>
              <p14:nvPr/>
            </p14:nvContentPartPr>
            <p14:xfrm>
              <a:off x="9912240" y="2292480"/>
              <a:ext cx="1562400" cy="89280"/>
            </p14:xfrm>
          </p:contentPart>
        </mc:Choice>
        <mc:Fallback xmlns="">
          <p:pic>
            <p:nvPicPr>
              <p:cNvPr id="5" name="Ink 4">
                <a:extLst>
                  <a:ext uri="{FF2B5EF4-FFF2-40B4-BE49-F238E27FC236}">
                    <a16:creationId xmlns:a16="http://schemas.microsoft.com/office/drawing/2014/main" id="{8A067D8D-839A-3F80-D693-9855FF57FEB2}"/>
                  </a:ext>
                </a:extLst>
              </p:cNvPr>
              <p:cNvPicPr/>
              <p:nvPr/>
            </p:nvPicPr>
            <p:blipFill>
              <a:blip r:embed="rId5"/>
              <a:stretch>
                <a:fillRect/>
              </a:stretch>
            </p:blipFill>
            <p:spPr>
              <a:xfrm>
                <a:off x="9896400" y="2229120"/>
                <a:ext cx="1593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3652CD2-AE27-DB8B-DD9C-3A5BDE883090}"/>
                  </a:ext>
                </a:extLst>
              </p14:cNvPr>
              <p14:cNvContentPartPr/>
              <p14:nvPr/>
            </p14:nvContentPartPr>
            <p14:xfrm>
              <a:off x="1378080" y="2724120"/>
              <a:ext cx="482760" cy="140040"/>
            </p14:xfrm>
          </p:contentPart>
        </mc:Choice>
        <mc:Fallback xmlns="">
          <p:pic>
            <p:nvPicPr>
              <p:cNvPr id="6" name="Ink 5">
                <a:extLst>
                  <a:ext uri="{FF2B5EF4-FFF2-40B4-BE49-F238E27FC236}">
                    <a16:creationId xmlns:a16="http://schemas.microsoft.com/office/drawing/2014/main" id="{D3652CD2-AE27-DB8B-DD9C-3A5BDE883090}"/>
                  </a:ext>
                </a:extLst>
              </p:cNvPr>
              <p:cNvPicPr/>
              <p:nvPr/>
            </p:nvPicPr>
            <p:blipFill>
              <a:blip r:embed="rId7"/>
              <a:stretch>
                <a:fillRect/>
              </a:stretch>
            </p:blipFill>
            <p:spPr>
              <a:xfrm>
                <a:off x="1362240" y="2660760"/>
                <a:ext cx="5140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0FB2D8A-65DD-E72C-D1EF-E24E9706DF9A}"/>
                  </a:ext>
                </a:extLst>
              </p14:cNvPr>
              <p14:cNvContentPartPr/>
              <p14:nvPr/>
            </p14:nvContentPartPr>
            <p14:xfrm>
              <a:off x="5340240" y="2762280"/>
              <a:ext cx="1638720" cy="120960"/>
            </p14:xfrm>
          </p:contentPart>
        </mc:Choice>
        <mc:Fallback xmlns="">
          <p:pic>
            <p:nvPicPr>
              <p:cNvPr id="7" name="Ink 6">
                <a:extLst>
                  <a:ext uri="{FF2B5EF4-FFF2-40B4-BE49-F238E27FC236}">
                    <a16:creationId xmlns:a16="http://schemas.microsoft.com/office/drawing/2014/main" id="{00FB2D8A-65DD-E72C-D1EF-E24E9706DF9A}"/>
                  </a:ext>
                </a:extLst>
              </p:cNvPr>
              <p:cNvPicPr/>
              <p:nvPr/>
            </p:nvPicPr>
            <p:blipFill>
              <a:blip r:embed="rId9"/>
              <a:stretch>
                <a:fillRect/>
              </a:stretch>
            </p:blipFill>
            <p:spPr>
              <a:xfrm>
                <a:off x="5324400" y="2698920"/>
                <a:ext cx="16700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C42D964-8491-9B75-0E67-85D4FC6FBE3D}"/>
                  </a:ext>
                </a:extLst>
              </p14:cNvPr>
              <p14:cNvContentPartPr/>
              <p14:nvPr/>
            </p14:nvContentPartPr>
            <p14:xfrm>
              <a:off x="1625760" y="4933800"/>
              <a:ext cx="6890040" cy="38520"/>
            </p14:xfrm>
          </p:contentPart>
        </mc:Choice>
        <mc:Fallback xmlns="">
          <p:pic>
            <p:nvPicPr>
              <p:cNvPr id="8" name="Ink 7">
                <a:extLst>
                  <a:ext uri="{FF2B5EF4-FFF2-40B4-BE49-F238E27FC236}">
                    <a16:creationId xmlns:a16="http://schemas.microsoft.com/office/drawing/2014/main" id="{4C42D964-8491-9B75-0E67-85D4FC6FBE3D}"/>
                  </a:ext>
                </a:extLst>
              </p:cNvPr>
              <p:cNvPicPr/>
              <p:nvPr/>
            </p:nvPicPr>
            <p:blipFill>
              <a:blip r:embed="rId11"/>
              <a:stretch>
                <a:fillRect/>
              </a:stretch>
            </p:blipFill>
            <p:spPr>
              <a:xfrm>
                <a:off x="1609920" y="4870440"/>
                <a:ext cx="6921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68D2E83-5F8B-7E83-FB2F-5D39CA39D0B9}"/>
                  </a:ext>
                </a:extLst>
              </p14:cNvPr>
              <p14:cNvContentPartPr/>
              <p14:nvPr/>
            </p14:nvContentPartPr>
            <p14:xfrm>
              <a:off x="3460680" y="5429160"/>
              <a:ext cx="2832480" cy="101880"/>
            </p14:xfrm>
          </p:contentPart>
        </mc:Choice>
        <mc:Fallback xmlns="">
          <p:pic>
            <p:nvPicPr>
              <p:cNvPr id="9" name="Ink 8">
                <a:extLst>
                  <a:ext uri="{FF2B5EF4-FFF2-40B4-BE49-F238E27FC236}">
                    <a16:creationId xmlns:a16="http://schemas.microsoft.com/office/drawing/2014/main" id="{968D2E83-5F8B-7E83-FB2F-5D39CA39D0B9}"/>
                  </a:ext>
                </a:extLst>
              </p:cNvPr>
              <p:cNvPicPr/>
              <p:nvPr/>
            </p:nvPicPr>
            <p:blipFill>
              <a:blip r:embed="rId13"/>
              <a:stretch>
                <a:fillRect/>
              </a:stretch>
            </p:blipFill>
            <p:spPr>
              <a:xfrm>
                <a:off x="3444840" y="5365800"/>
                <a:ext cx="2863800" cy="228600"/>
              </a:xfrm>
              <a:prstGeom prst="rect">
                <a:avLst/>
              </a:prstGeom>
            </p:spPr>
          </p:pic>
        </mc:Fallback>
      </mc:AlternateContent>
    </p:spTree>
  </p:cSld>
  <p:clrMapOvr>
    <a:masterClrMapping/>
  </p:clrMapOvr>
  <p:transition>
    <p:circl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204" y="960475"/>
            <a:ext cx="10353762" cy="1257300"/>
          </a:xfrm>
        </p:spPr>
        <p:txBody>
          <a:bodyPr>
            <a:normAutofit fontScale="90000"/>
          </a:bodyPr>
          <a:lstStyle/>
          <a:p>
            <a:r>
              <a:rPr lang="en-US" dirty="0"/>
              <a:t>What is an Arduino?</a:t>
            </a:r>
            <a:br>
              <a:rPr lang="en-US" dirty="0"/>
            </a:br>
            <a:endParaRPr lang="en-US" dirty="0"/>
          </a:p>
        </p:txBody>
      </p:sp>
      <p:sp>
        <p:nvSpPr>
          <p:cNvPr id="3" name="Content Placeholder 2"/>
          <p:cNvSpPr>
            <a:spLocks noGrp="1"/>
          </p:cNvSpPr>
          <p:nvPr>
            <p:ph idx="1"/>
          </p:nvPr>
        </p:nvSpPr>
        <p:spPr>
          <a:xfrm>
            <a:off x="786204" y="2108347"/>
            <a:ext cx="10569368" cy="4345616"/>
          </a:xfrm>
        </p:spPr>
        <p:txBody>
          <a:bodyPr>
            <a:normAutofit fontScale="77500" lnSpcReduction="20000"/>
          </a:bodyPr>
          <a:lstStyle/>
          <a:p>
            <a:pPr algn="just"/>
            <a:r>
              <a:rPr lang="en-US" sz="2600" dirty="0" err="1">
                <a:hlinkClick r:id="rId3"/>
              </a:rPr>
              <a:t>Arduino</a:t>
            </a:r>
            <a:r>
              <a:rPr lang="en-US" sz="2600" dirty="0"/>
              <a:t> is an open-source platform used for building electronics projects. </a:t>
            </a:r>
          </a:p>
          <a:p>
            <a:pPr algn="just"/>
            <a:r>
              <a:rPr lang="en-US" sz="2600" dirty="0" err="1"/>
              <a:t>Arduino</a:t>
            </a:r>
            <a:r>
              <a:rPr lang="en-US" sz="2600" dirty="0"/>
              <a:t> consists of both a physical programmable circuit board (often referred to as a </a:t>
            </a:r>
            <a:r>
              <a:rPr lang="en-US" sz="2600" dirty="0">
                <a:hlinkClick r:id="rId4"/>
              </a:rPr>
              <a:t>microcontroller</a:t>
            </a:r>
            <a:r>
              <a:rPr lang="en-US" sz="2600" dirty="0"/>
              <a:t>) and a piece of </a:t>
            </a:r>
            <a:r>
              <a:rPr lang="en-US" sz="2600" dirty="0">
                <a:hlinkClick r:id="rId5"/>
              </a:rPr>
              <a:t>software</a:t>
            </a:r>
            <a:r>
              <a:rPr lang="en-US" sz="2600" dirty="0"/>
              <a:t>, or IDE (Integrated Development Environment) that runs on your computer, used to write and upload computer code to the physical board.</a:t>
            </a:r>
          </a:p>
          <a:p>
            <a:pPr algn="just"/>
            <a:r>
              <a:rPr lang="en-US" sz="2600" dirty="0"/>
              <a:t>The </a:t>
            </a:r>
            <a:r>
              <a:rPr lang="en-US" sz="2600" dirty="0" err="1"/>
              <a:t>Arduino</a:t>
            </a:r>
            <a:r>
              <a:rPr lang="en-US" sz="2600" dirty="0"/>
              <a:t> platform has become quite popular with people just starting out with electronics, and for good reason. </a:t>
            </a:r>
          </a:p>
          <a:p>
            <a:pPr algn="just"/>
            <a:r>
              <a:rPr lang="en-US" sz="2600" dirty="0"/>
              <a:t>Unlike most previous programmable circuit boards, the </a:t>
            </a:r>
            <a:r>
              <a:rPr lang="en-US" sz="2600" dirty="0" err="1"/>
              <a:t>Arduino</a:t>
            </a:r>
            <a:r>
              <a:rPr lang="en-US" sz="2600" dirty="0"/>
              <a:t> does not need a separate piece of hardware (called a programmer) in order to load new code onto the board -- you can simply use a USB cable.</a:t>
            </a:r>
          </a:p>
          <a:p>
            <a:pPr algn="just"/>
            <a:r>
              <a:rPr lang="en-US" sz="2600" dirty="0"/>
              <a:t>Additionally, the </a:t>
            </a:r>
            <a:r>
              <a:rPr lang="en-US" sz="2600" dirty="0" err="1"/>
              <a:t>Arduino</a:t>
            </a:r>
            <a:r>
              <a:rPr lang="en-US" sz="2600" dirty="0"/>
              <a:t> IDE uses a simplified version of C++, making it easier to learn to program. Finally, </a:t>
            </a:r>
            <a:r>
              <a:rPr lang="en-US" sz="2600" dirty="0" err="1"/>
              <a:t>Arduino</a:t>
            </a:r>
            <a:r>
              <a:rPr lang="en-US" sz="2600" dirty="0"/>
              <a:t> provides a standard form factor that breaks out the functions of the micro-controller into a more accessible package.</a:t>
            </a:r>
          </a:p>
          <a:p>
            <a:endParaRPr lang="en-US" dirty="0"/>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F47AE61-146D-0830-54A8-9717348ACE5F}"/>
                  </a:ext>
                </a:extLst>
              </p14:cNvPr>
              <p14:cNvContentPartPr/>
              <p14:nvPr/>
            </p14:nvContentPartPr>
            <p14:xfrm>
              <a:off x="1231920" y="2647800"/>
              <a:ext cx="10109520" cy="83160"/>
            </p14:xfrm>
          </p:contentPart>
        </mc:Choice>
        <mc:Fallback xmlns="">
          <p:pic>
            <p:nvPicPr>
              <p:cNvPr id="4" name="Ink 3">
                <a:extLst>
                  <a:ext uri="{FF2B5EF4-FFF2-40B4-BE49-F238E27FC236}">
                    <a16:creationId xmlns:a16="http://schemas.microsoft.com/office/drawing/2014/main" id="{5F47AE61-146D-0830-54A8-9717348ACE5F}"/>
                  </a:ext>
                </a:extLst>
              </p:cNvPr>
              <p:cNvPicPr/>
              <p:nvPr/>
            </p:nvPicPr>
            <p:blipFill>
              <a:blip r:embed="rId7"/>
              <a:stretch>
                <a:fillRect/>
              </a:stretch>
            </p:blipFill>
            <p:spPr>
              <a:xfrm>
                <a:off x="1216080" y="2584440"/>
                <a:ext cx="10140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7C80B64-9B79-67DF-D59E-718570A8047B}"/>
                  </a:ext>
                </a:extLst>
              </p14:cNvPr>
              <p14:cNvContentPartPr/>
              <p14:nvPr/>
            </p14:nvContentPartPr>
            <p14:xfrm>
              <a:off x="1231920" y="2901960"/>
              <a:ext cx="10172880" cy="464040"/>
            </p14:xfrm>
          </p:contentPart>
        </mc:Choice>
        <mc:Fallback xmlns="">
          <p:pic>
            <p:nvPicPr>
              <p:cNvPr id="5" name="Ink 4">
                <a:extLst>
                  <a:ext uri="{FF2B5EF4-FFF2-40B4-BE49-F238E27FC236}">
                    <a16:creationId xmlns:a16="http://schemas.microsoft.com/office/drawing/2014/main" id="{27C80B64-9B79-67DF-D59E-718570A8047B}"/>
                  </a:ext>
                </a:extLst>
              </p:cNvPr>
              <p:cNvPicPr/>
              <p:nvPr/>
            </p:nvPicPr>
            <p:blipFill>
              <a:blip r:embed="rId9"/>
              <a:stretch>
                <a:fillRect/>
              </a:stretch>
            </p:blipFill>
            <p:spPr>
              <a:xfrm>
                <a:off x="1216080" y="2838600"/>
                <a:ext cx="1020420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4D668414-0D6C-1932-BAAA-8570915752F7}"/>
                  </a:ext>
                </a:extLst>
              </p14:cNvPr>
              <p14:cNvContentPartPr/>
              <p14:nvPr/>
            </p14:nvContentPartPr>
            <p14:xfrm>
              <a:off x="4743360" y="3581280"/>
              <a:ext cx="1619640" cy="324360"/>
            </p14:xfrm>
          </p:contentPart>
        </mc:Choice>
        <mc:Fallback xmlns="">
          <p:pic>
            <p:nvPicPr>
              <p:cNvPr id="6" name="Ink 5">
                <a:extLst>
                  <a:ext uri="{FF2B5EF4-FFF2-40B4-BE49-F238E27FC236}">
                    <a16:creationId xmlns:a16="http://schemas.microsoft.com/office/drawing/2014/main" id="{4D668414-0D6C-1932-BAAA-8570915752F7}"/>
                  </a:ext>
                </a:extLst>
              </p:cNvPr>
              <p:cNvPicPr/>
              <p:nvPr/>
            </p:nvPicPr>
            <p:blipFill>
              <a:blip r:embed="rId11"/>
              <a:stretch>
                <a:fillRect/>
              </a:stretch>
            </p:blipFill>
            <p:spPr>
              <a:xfrm>
                <a:off x="4727520" y="3517920"/>
                <a:ext cx="16509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293A2669-D2BF-51B5-8AE9-9433294B0AD6}"/>
                  </a:ext>
                </a:extLst>
              </p14:cNvPr>
              <p14:cNvContentPartPr/>
              <p14:nvPr/>
            </p14:nvContentPartPr>
            <p14:xfrm>
              <a:off x="6514920" y="4292640"/>
              <a:ext cx="4686840" cy="101880"/>
            </p14:xfrm>
          </p:contentPart>
        </mc:Choice>
        <mc:Fallback xmlns="">
          <p:pic>
            <p:nvPicPr>
              <p:cNvPr id="7" name="Ink 6">
                <a:extLst>
                  <a:ext uri="{FF2B5EF4-FFF2-40B4-BE49-F238E27FC236}">
                    <a16:creationId xmlns:a16="http://schemas.microsoft.com/office/drawing/2014/main" id="{293A2669-D2BF-51B5-8AE9-9433294B0AD6}"/>
                  </a:ext>
                </a:extLst>
              </p:cNvPr>
              <p:cNvPicPr/>
              <p:nvPr/>
            </p:nvPicPr>
            <p:blipFill>
              <a:blip r:embed="rId13"/>
              <a:stretch>
                <a:fillRect/>
              </a:stretch>
            </p:blipFill>
            <p:spPr>
              <a:xfrm>
                <a:off x="6499080" y="4229280"/>
                <a:ext cx="47181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72FC5701-9F92-EE82-16A5-3C1AD1AC8B70}"/>
                  </a:ext>
                </a:extLst>
              </p14:cNvPr>
              <p14:cNvContentPartPr/>
              <p14:nvPr/>
            </p14:nvContentPartPr>
            <p14:xfrm>
              <a:off x="1257120" y="4610160"/>
              <a:ext cx="7576200" cy="76320"/>
            </p14:xfrm>
          </p:contentPart>
        </mc:Choice>
        <mc:Fallback xmlns="">
          <p:pic>
            <p:nvPicPr>
              <p:cNvPr id="8" name="Ink 7">
                <a:extLst>
                  <a:ext uri="{FF2B5EF4-FFF2-40B4-BE49-F238E27FC236}">
                    <a16:creationId xmlns:a16="http://schemas.microsoft.com/office/drawing/2014/main" id="{72FC5701-9F92-EE82-16A5-3C1AD1AC8B70}"/>
                  </a:ext>
                </a:extLst>
              </p:cNvPr>
              <p:cNvPicPr/>
              <p:nvPr/>
            </p:nvPicPr>
            <p:blipFill>
              <a:blip r:embed="rId15"/>
              <a:stretch>
                <a:fillRect/>
              </a:stretch>
            </p:blipFill>
            <p:spPr>
              <a:xfrm>
                <a:off x="1241280" y="4546800"/>
                <a:ext cx="76075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70A3E4E1-4032-5C63-2C7D-EC2513B0F20E}"/>
                  </a:ext>
                </a:extLst>
              </p14:cNvPr>
              <p14:cNvContentPartPr/>
              <p14:nvPr/>
            </p14:nvContentPartPr>
            <p14:xfrm>
              <a:off x="2755800" y="5276880"/>
              <a:ext cx="5429880" cy="114480"/>
            </p14:xfrm>
          </p:contentPart>
        </mc:Choice>
        <mc:Fallback xmlns="">
          <p:pic>
            <p:nvPicPr>
              <p:cNvPr id="9" name="Ink 8">
                <a:extLst>
                  <a:ext uri="{FF2B5EF4-FFF2-40B4-BE49-F238E27FC236}">
                    <a16:creationId xmlns:a16="http://schemas.microsoft.com/office/drawing/2014/main" id="{70A3E4E1-4032-5C63-2C7D-EC2513B0F20E}"/>
                  </a:ext>
                </a:extLst>
              </p:cNvPr>
              <p:cNvPicPr/>
              <p:nvPr/>
            </p:nvPicPr>
            <p:blipFill>
              <a:blip r:embed="rId17"/>
              <a:stretch>
                <a:fillRect/>
              </a:stretch>
            </p:blipFill>
            <p:spPr>
              <a:xfrm>
                <a:off x="2739960" y="5213520"/>
                <a:ext cx="5461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3B89A9E4-7AA0-467D-31AA-0D4145C85BD1}"/>
                  </a:ext>
                </a:extLst>
              </p14:cNvPr>
              <p14:cNvContentPartPr/>
              <p14:nvPr/>
            </p14:nvContentPartPr>
            <p14:xfrm>
              <a:off x="2685960" y="2146320"/>
              <a:ext cx="2000520" cy="273240"/>
            </p14:xfrm>
          </p:contentPart>
        </mc:Choice>
        <mc:Fallback xmlns="">
          <p:pic>
            <p:nvPicPr>
              <p:cNvPr id="10" name="Ink 9">
                <a:extLst>
                  <a:ext uri="{FF2B5EF4-FFF2-40B4-BE49-F238E27FC236}">
                    <a16:creationId xmlns:a16="http://schemas.microsoft.com/office/drawing/2014/main" id="{3B89A9E4-7AA0-467D-31AA-0D4145C85BD1}"/>
                  </a:ext>
                </a:extLst>
              </p:cNvPr>
              <p:cNvPicPr/>
              <p:nvPr/>
            </p:nvPicPr>
            <p:blipFill>
              <a:blip r:embed="rId19"/>
              <a:stretch>
                <a:fillRect/>
              </a:stretch>
            </p:blipFill>
            <p:spPr>
              <a:xfrm>
                <a:off x="2670120" y="2082960"/>
                <a:ext cx="203184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F4033AFC-5F14-9B7E-FF26-8D267C6F9F42}"/>
                  </a:ext>
                </a:extLst>
              </p14:cNvPr>
              <p14:cNvContentPartPr/>
              <p14:nvPr/>
            </p14:nvContentPartPr>
            <p14:xfrm>
              <a:off x="1251000" y="2622600"/>
              <a:ext cx="3251520" cy="70200"/>
            </p14:xfrm>
          </p:contentPart>
        </mc:Choice>
        <mc:Fallback xmlns="">
          <p:pic>
            <p:nvPicPr>
              <p:cNvPr id="11" name="Ink 10">
                <a:extLst>
                  <a:ext uri="{FF2B5EF4-FFF2-40B4-BE49-F238E27FC236}">
                    <a16:creationId xmlns:a16="http://schemas.microsoft.com/office/drawing/2014/main" id="{F4033AFC-5F14-9B7E-FF26-8D267C6F9F42}"/>
                  </a:ext>
                </a:extLst>
              </p:cNvPr>
              <p:cNvPicPr/>
              <p:nvPr/>
            </p:nvPicPr>
            <p:blipFill>
              <a:blip r:embed="rId21"/>
              <a:stretch>
                <a:fillRect/>
              </a:stretch>
            </p:blipFill>
            <p:spPr>
              <a:xfrm>
                <a:off x="1241640" y="2613240"/>
                <a:ext cx="3270240" cy="88920"/>
              </a:xfrm>
              <a:prstGeom prst="rect">
                <a:avLst/>
              </a:prstGeom>
            </p:spPr>
          </p:pic>
        </mc:Fallback>
      </mc:AlternateContent>
    </p:spTree>
  </p:cSld>
  <p:clrMapOvr>
    <a:masterClrMapping/>
  </p:clrMapOvr>
  <p:transition>
    <p:circl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845" y="904875"/>
            <a:ext cx="10353762" cy="1257300"/>
          </a:xfrm>
        </p:spPr>
        <p:txBody>
          <a:bodyPr>
            <a:normAutofit fontScale="90000"/>
          </a:bodyPr>
          <a:lstStyle/>
          <a:p>
            <a:r>
              <a:rPr lang="en-US" dirty="0"/>
              <a:t>What is </a:t>
            </a:r>
            <a:r>
              <a:rPr lang="en-US" dirty="0" err="1"/>
              <a:t>Nodemcu</a:t>
            </a:r>
            <a:r>
              <a:rPr lang="en-US" dirty="0"/>
              <a:t> ESP8266??</a:t>
            </a:r>
            <a:br>
              <a:rPr lang="en-US" dirty="0"/>
            </a:br>
            <a:endParaRPr lang="en-US" dirty="0"/>
          </a:p>
        </p:txBody>
      </p:sp>
      <p:sp>
        <p:nvSpPr>
          <p:cNvPr id="3" name="Content Placeholder 2"/>
          <p:cNvSpPr>
            <a:spLocks noGrp="1"/>
          </p:cNvSpPr>
          <p:nvPr>
            <p:ph idx="1"/>
          </p:nvPr>
        </p:nvSpPr>
        <p:spPr>
          <a:xfrm>
            <a:off x="913795" y="2124075"/>
            <a:ext cx="10601930" cy="3714749"/>
          </a:xfrm>
        </p:spPr>
        <p:txBody>
          <a:bodyPr/>
          <a:lstStyle/>
          <a:p>
            <a:r>
              <a:rPr lang="en-US" dirty="0" err="1"/>
              <a:t>Nodemcu</a:t>
            </a:r>
            <a:r>
              <a:rPr lang="en-US" dirty="0"/>
              <a:t> is an open-source development board used to build embedded &amp; </a:t>
            </a:r>
            <a:r>
              <a:rPr lang="en-US" dirty="0" err="1"/>
              <a:t>IoT</a:t>
            </a:r>
            <a:r>
              <a:rPr lang="en-US" dirty="0"/>
              <a:t>-based Applications that required internet-based connectivity. </a:t>
            </a:r>
          </a:p>
          <a:p>
            <a:r>
              <a:rPr lang="en-US" dirty="0" err="1"/>
              <a:t>Nodemcu</a:t>
            </a:r>
            <a:r>
              <a:rPr lang="en-US" dirty="0"/>
              <a:t> consists of firmware that runs on the ESP8266 Wi-Fi </a:t>
            </a:r>
            <a:r>
              <a:rPr lang="en-US" dirty="0" err="1"/>
              <a:t>SoC</a:t>
            </a:r>
            <a:r>
              <a:rPr lang="en-US" dirty="0"/>
              <a:t> from </a:t>
            </a:r>
            <a:r>
              <a:rPr lang="en-US" dirty="0" err="1"/>
              <a:t>Espressif</a:t>
            </a:r>
            <a:r>
              <a:rPr lang="en-US" dirty="0"/>
              <a:t> Systems, and hardware that is based on the ESP-12 module. </a:t>
            </a:r>
          </a:p>
          <a:p>
            <a:r>
              <a:rPr lang="en-US" dirty="0"/>
              <a:t>ESP12E has ESP8266 as a microprocessor which is 32-bit with a clock frequency of 80 MHz &amp; in-built Wi-Fi features.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3C6E5D7-30F6-6224-4696-FA4F5185C284}"/>
                  </a:ext>
                </a:extLst>
              </p14:cNvPr>
              <p14:cNvContentPartPr/>
              <p14:nvPr/>
            </p14:nvContentPartPr>
            <p14:xfrm>
              <a:off x="8343720" y="2355840"/>
              <a:ext cx="2978640" cy="108360"/>
            </p14:xfrm>
          </p:contentPart>
        </mc:Choice>
        <mc:Fallback xmlns="">
          <p:pic>
            <p:nvPicPr>
              <p:cNvPr id="4" name="Ink 3">
                <a:extLst>
                  <a:ext uri="{FF2B5EF4-FFF2-40B4-BE49-F238E27FC236}">
                    <a16:creationId xmlns:a16="http://schemas.microsoft.com/office/drawing/2014/main" id="{63C6E5D7-30F6-6224-4696-FA4F5185C284}"/>
                  </a:ext>
                </a:extLst>
              </p:cNvPr>
              <p:cNvPicPr/>
              <p:nvPr/>
            </p:nvPicPr>
            <p:blipFill>
              <a:blip r:embed="rId3"/>
              <a:stretch>
                <a:fillRect/>
              </a:stretch>
            </p:blipFill>
            <p:spPr>
              <a:xfrm>
                <a:off x="8327880" y="2292480"/>
                <a:ext cx="30099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E3ECC4B-06AE-FCC3-F158-83E182EA1D00}"/>
                  </a:ext>
                </a:extLst>
              </p14:cNvPr>
              <p14:cNvContentPartPr/>
              <p14:nvPr/>
            </p14:nvContentPartPr>
            <p14:xfrm>
              <a:off x="1244520" y="2819520"/>
              <a:ext cx="1302120" cy="70200"/>
            </p14:xfrm>
          </p:contentPart>
        </mc:Choice>
        <mc:Fallback xmlns="">
          <p:pic>
            <p:nvPicPr>
              <p:cNvPr id="5" name="Ink 4">
                <a:extLst>
                  <a:ext uri="{FF2B5EF4-FFF2-40B4-BE49-F238E27FC236}">
                    <a16:creationId xmlns:a16="http://schemas.microsoft.com/office/drawing/2014/main" id="{3E3ECC4B-06AE-FCC3-F158-83E182EA1D00}"/>
                  </a:ext>
                </a:extLst>
              </p:cNvPr>
              <p:cNvPicPr/>
              <p:nvPr/>
            </p:nvPicPr>
            <p:blipFill>
              <a:blip r:embed="rId5"/>
              <a:stretch>
                <a:fillRect/>
              </a:stretch>
            </p:blipFill>
            <p:spPr>
              <a:xfrm>
                <a:off x="1228680" y="2756160"/>
                <a:ext cx="1333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93B645A-46BA-1B31-DB79-94468A230C6C}"/>
                  </a:ext>
                </a:extLst>
              </p14:cNvPr>
              <p14:cNvContentPartPr/>
              <p14:nvPr/>
            </p14:nvContentPartPr>
            <p14:xfrm>
              <a:off x="3263760" y="2774880"/>
              <a:ext cx="4204080" cy="45000"/>
            </p14:xfrm>
          </p:contentPart>
        </mc:Choice>
        <mc:Fallback xmlns="">
          <p:pic>
            <p:nvPicPr>
              <p:cNvPr id="6" name="Ink 5">
                <a:extLst>
                  <a:ext uri="{FF2B5EF4-FFF2-40B4-BE49-F238E27FC236}">
                    <a16:creationId xmlns:a16="http://schemas.microsoft.com/office/drawing/2014/main" id="{B93B645A-46BA-1B31-DB79-94468A230C6C}"/>
                  </a:ext>
                </a:extLst>
              </p:cNvPr>
              <p:cNvPicPr/>
              <p:nvPr/>
            </p:nvPicPr>
            <p:blipFill>
              <a:blip r:embed="rId7"/>
              <a:stretch>
                <a:fillRect/>
              </a:stretch>
            </p:blipFill>
            <p:spPr>
              <a:xfrm>
                <a:off x="3247920" y="2711520"/>
                <a:ext cx="4235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319CF31-9432-666B-16FA-28DDF36FFA24}"/>
                  </a:ext>
                </a:extLst>
              </p14:cNvPr>
              <p14:cNvContentPartPr/>
              <p14:nvPr/>
            </p14:nvContentPartPr>
            <p14:xfrm>
              <a:off x="3041640" y="2362320"/>
              <a:ext cx="1575000" cy="89280"/>
            </p14:xfrm>
          </p:contentPart>
        </mc:Choice>
        <mc:Fallback xmlns="">
          <p:pic>
            <p:nvPicPr>
              <p:cNvPr id="7" name="Ink 6">
                <a:extLst>
                  <a:ext uri="{FF2B5EF4-FFF2-40B4-BE49-F238E27FC236}">
                    <a16:creationId xmlns:a16="http://schemas.microsoft.com/office/drawing/2014/main" id="{D319CF31-9432-666B-16FA-28DDF36FFA24}"/>
                  </a:ext>
                </a:extLst>
              </p:cNvPr>
              <p:cNvPicPr/>
              <p:nvPr/>
            </p:nvPicPr>
            <p:blipFill>
              <a:blip r:embed="rId9"/>
              <a:stretch>
                <a:fillRect/>
              </a:stretch>
            </p:blipFill>
            <p:spPr>
              <a:xfrm>
                <a:off x="3025800" y="2298960"/>
                <a:ext cx="1606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973A32D-096D-782C-3585-F544C1FA32B9}"/>
                  </a:ext>
                </a:extLst>
              </p14:cNvPr>
              <p14:cNvContentPartPr/>
              <p14:nvPr/>
            </p14:nvContentPartPr>
            <p14:xfrm>
              <a:off x="6845400" y="3238560"/>
              <a:ext cx="2349720" cy="70200"/>
            </p14:xfrm>
          </p:contentPart>
        </mc:Choice>
        <mc:Fallback xmlns="">
          <p:pic>
            <p:nvPicPr>
              <p:cNvPr id="8" name="Ink 7">
                <a:extLst>
                  <a:ext uri="{FF2B5EF4-FFF2-40B4-BE49-F238E27FC236}">
                    <a16:creationId xmlns:a16="http://schemas.microsoft.com/office/drawing/2014/main" id="{A973A32D-096D-782C-3585-F544C1FA32B9}"/>
                  </a:ext>
                </a:extLst>
              </p:cNvPr>
              <p:cNvPicPr/>
              <p:nvPr/>
            </p:nvPicPr>
            <p:blipFill>
              <a:blip r:embed="rId11"/>
              <a:stretch>
                <a:fillRect/>
              </a:stretch>
            </p:blipFill>
            <p:spPr>
              <a:xfrm>
                <a:off x="6829560" y="3175200"/>
                <a:ext cx="2381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A4998E3-AEF4-A8B8-1A3B-D0ADC399D5A7}"/>
                  </a:ext>
                </a:extLst>
              </p14:cNvPr>
              <p14:cNvContentPartPr/>
              <p14:nvPr/>
            </p14:nvContentPartPr>
            <p14:xfrm>
              <a:off x="6261120" y="3664080"/>
              <a:ext cx="3594600" cy="51120"/>
            </p14:xfrm>
          </p:contentPart>
        </mc:Choice>
        <mc:Fallback xmlns="">
          <p:pic>
            <p:nvPicPr>
              <p:cNvPr id="9" name="Ink 8">
                <a:extLst>
                  <a:ext uri="{FF2B5EF4-FFF2-40B4-BE49-F238E27FC236}">
                    <a16:creationId xmlns:a16="http://schemas.microsoft.com/office/drawing/2014/main" id="{1A4998E3-AEF4-A8B8-1A3B-D0ADC399D5A7}"/>
                  </a:ext>
                </a:extLst>
              </p:cNvPr>
              <p:cNvPicPr/>
              <p:nvPr/>
            </p:nvPicPr>
            <p:blipFill>
              <a:blip r:embed="rId13"/>
              <a:stretch>
                <a:fillRect/>
              </a:stretch>
            </p:blipFill>
            <p:spPr>
              <a:xfrm>
                <a:off x="6245280" y="3600720"/>
                <a:ext cx="3625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679DF9B-D26D-1954-F491-C790CB9F682E}"/>
                  </a:ext>
                </a:extLst>
              </p14:cNvPr>
              <p14:cNvContentPartPr/>
              <p14:nvPr/>
            </p14:nvContentPartPr>
            <p14:xfrm>
              <a:off x="1276200" y="4228920"/>
              <a:ext cx="10109880" cy="76680"/>
            </p14:xfrm>
          </p:contentPart>
        </mc:Choice>
        <mc:Fallback xmlns="">
          <p:pic>
            <p:nvPicPr>
              <p:cNvPr id="10" name="Ink 9">
                <a:extLst>
                  <a:ext uri="{FF2B5EF4-FFF2-40B4-BE49-F238E27FC236}">
                    <a16:creationId xmlns:a16="http://schemas.microsoft.com/office/drawing/2014/main" id="{D679DF9B-D26D-1954-F491-C790CB9F682E}"/>
                  </a:ext>
                </a:extLst>
              </p:cNvPr>
              <p:cNvPicPr/>
              <p:nvPr/>
            </p:nvPicPr>
            <p:blipFill>
              <a:blip r:embed="rId15"/>
              <a:stretch>
                <a:fillRect/>
              </a:stretch>
            </p:blipFill>
            <p:spPr>
              <a:xfrm>
                <a:off x="1260360" y="4165560"/>
                <a:ext cx="101412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0E354B61-FF5C-19CD-B5A3-73C1C09DBBDC}"/>
                  </a:ext>
                </a:extLst>
              </p14:cNvPr>
              <p14:cNvContentPartPr/>
              <p14:nvPr/>
            </p14:nvContentPartPr>
            <p14:xfrm>
              <a:off x="1231920" y="4572000"/>
              <a:ext cx="4026240" cy="57600"/>
            </p14:xfrm>
          </p:contentPart>
        </mc:Choice>
        <mc:Fallback xmlns="">
          <p:pic>
            <p:nvPicPr>
              <p:cNvPr id="11" name="Ink 10">
                <a:extLst>
                  <a:ext uri="{FF2B5EF4-FFF2-40B4-BE49-F238E27FC236}">
                    <a16:creationId xmlns:a16="http://schemas.microsoft.com/office/drawing/2014/main" id="{0E354B61-FF5C-19CD-B5A3-73C1C09DBBDC}"/>
                  </a:ext>
                </a:extLst>
              </p:cNvPr>
              <p:cNvPicPr/>
              <p:nvPr/>
            </p:nvPicPr>
            <p:blipFill>
              <a:blip r:embed="rId17"/>
              <a:stretch>
                <a:fillRect/>
              </a:stretch>
            </p:blipFill>
            <p:spPr>
              <a:xfrm>
                <a:off x="1216080" y="4508640"/>
                <a:ext cx="4057560" cy="184320"/>
              </a:xfrm>
              <a:prstGeom prst="rect">
                <a:avLst/>
              </a:prstGeom>
            </p:spPr>
          </p:pic>
        </mc:Fallback>
      </mc:AlternateContent>
    </p:spTree>
  </p:cSld>
  <p:clrMapOvr>
    <a:masterClrMapping/>
  </p:clrMapOvr>
  <p:transition>
    <p:circl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1895" y="1657350"/>
            <a:ext cx="10353762" cy="3714749"/>
          </a:xfrm>
        </p:spPr>
        <p:txBody>
          <a:bodyPr>
            <a:normAutofit lnSpcReduction="10000"/>
          </a:bodyPr>
          <a:lstStyle/>
          <a:p>
            <a:pPr>
              <a:lnSpc>
                <a:spcPct val="150000"/>
              </a:lnSpc>
            </a:pPr>
            <a:r>
              <a:rPr lang="en-US" dirty="0"/>
              <a:t>ESP8266 </a:t>
            </a:r>
            <a:r>
              <a:rPr lang="en-US" dirty="0" err="1"/>
              <a:t>Arduino</a:t>
            </a:r>
            <a:r>
              <a:rPr lang="en-US" dirty="0"/>
              <a:t> Example</a:t>
            </a:r>
          </a:p>
          <a:p>
            <a:pPr>
              <a:lnSpc>
                <a:spcPct val="150000"/>
              </a:lnSpc>
            </a:pPr>
            <a:r>
              <a:rPr lang="en-US" dirty="0"/>
              <a:t>You can make a simple web server using ESP8266 and </a:t>
            </a:r>
            <a:r>
              <a:rPr lang="en-US" dirty="0" err="1"/>
              <a:t>Arduino</a:t>
            </a:r>
            <a:r>
              <a:rPr lang="en-US" dirty="0"/>
              <a:t>. It lets ESP8266 host a web page and answer HTTP requests. </a:t>
            </a:r>
          </a:p>
          <a:p>
            <a:pPr>
              <a:lnSpc>
                <a:spcPct val="150000"/>
              </a:lnSpc>
            </a:pPr>
            <a:r>
              <a:rPr lang="en-US" dirty="0"/>
              <a:t>With a little code, you can manage GPIO pins, get sensor data, or show information on the web page. </a:t>
            </a:r>
          </a:p>
          <a:p>
            <a:pPr>
              <a:lnSpc>
                <a:spcPct val="150000"/>
              </a:lnSpc>
            </a:pPr>
            <a:r>
              <a:rPr lang="en-US" dirty="0"/>
              <a:t>So, this shows how flexible and easy the ESP8266 is for </a:t>
            </a:r>
            <a:r>
              <a:rPr lang="en-US" dirty="0" err="1"/>
              <a:t>IoT</a:t>
            </a:r>
            <a:r>
              <a:rPr lang="en-US" dirty="0"/>
              <a:t> projects.</a:t>
            </a:r>
          </a:p>
          <a:p>
            <a:pPr>
              <a:lnSpc>
                <a:spcPct val="150000"/>
              </a:lnSpc>
            </a:pPr>
            <a:endParaRPr lang="en-US" dirty="0"/>
          </a:p>
        </p:txBody>
      </p:sp>
    </p:spTree>
  </p:cSld>
  <p:clrMapOvr>
    <a:masterClrMapping/>
  </p:clrMapOvr>
  <p:transition>
    <p:circl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790575"/>
            <a:ext cx="10353762" cy="1257300"/>
          </a:xfrm>
        </p:spPr>
        <p:txBody>
          <a:bodyPr>
            <a:normAutofit fontScale="90000"/>
          </a:bodyPr>
          <a:lstStyle/>
          <a:p>
            <a:r>
              <a:rPr lang="en-US" dirty="0"/>
              <a:t>What is ESP32 Node MCU?</a:t>
            </a:r>
            <a:br>
              <a:rPr lang="en-US" dirty="0"/>
            </a:br>
            <a:endParaRPr lang="en-US" dirty="0"/>
          </a:p>
        </p:txBody>
      </p:sp>
      <p:sp>
        <p:nvSpPr>
          <p:cNvPr id="3" name="Content Placeholder 2"/>
          <p:cNvSpPr>
            <a:spLocks noGrp="1"/>
          </p:cNvSpPr>
          <p:nvPr>
            <p:ph idx="1"/>
          </p:nvPr>
        </p:nvSpPr>
        <p:spPr>
          <a:xfrm>
            <a:off x="600075" y="2076450"/>
            <a:ext cx="11068050" cy="3714749"/>
          </a:xfrm>
        </p:spPr>
        <p:txBody>
          <a:bodyPr>
            <a:normAutofit/>
          </a:bodyPr>
          <a:lstStyle/>
          <a:p>
            <a:pPr algn="just"/>
            <a:r>
              <a:rPr lang="en-US" dirty="0"/>
              <a:t>The ESP32 </a:t>
            </a:r>
            <a:r>
              <a:rPr lang="en-US" dirty="0" err="1"/>
              <a:t>NodeMCU</a:t>
            </a:r>
            <a:r>
              <a:rPr lang="en-US" dirty="0"/>
              <a:t> is a high-tech microcontroller board with Wi-Fi and Bluetooth. </a:t>
            </a:r>
          </a:p>
          <a:p>
            <a:pPr algn="just"/>
            <a:r>
              <a:rPr lang="en-US" dirty="0"/>
              <a:t>It’s based on the ESP32 chip and has a powerful dual-core processor, which means it can do more tasks at once compared to the older ESP8266 </a:t>
            </a:r>
            <a:r>
              <a:rPr lang="en-US" dirty="0" err="1"/>
              <a:t>NodeMCU</a:t>
            </a:r>
            <a:r>
              <a:rPr lang="en-US" dirty="0"/>
              <a:t>.</a:t>
            </a:r>
          </a:p>
          <a:p>
            <a:pPr algn="just"/>
            <a:r>
              <a:rPr lang="en-US" dirty="0"/>
              <a:t>Besides Wi-Fi, it also has Bluetooth, so it can do even more things. </a:t>
            </a:r>
          </a:p>
          <a:p>
            <a:pPr algn="just"/>
            <a:r>
              <a:rPr lang="en-US" dirty="0"/>
              <a:t>Plus, it has lots of ways to connect with other devices, like SPI, I2C, and UART. </a:t>
            </a:r>
          </a:p>
          <a:p>
            <a:pPr algn="just"/>
            <a:r>
              <a:rPr lang="en-US" dirty="0"/>
              <a:t>This makes it perfect for all kinds of </a:t>
            </a:r>
            <a:r>
              <a:rPr lang="en-US" dirty="0" err="1"/>
              <a:t>IoT</a:t>
            </a:r>
            <a:r>
              <a:rPr lang="en-US" dirty="0"/>
              <a:t> projects that need wireless connections and advanced features.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5423ED-9544-B665-ACE0-89870EB8D992}"/>
                  </a:ext>
                </a:extLst>
              </p14:cNvPr>
              <p14:cNvContentPartPr/>
              <p14:nvPr/>
            </p14:nvContentPartPr>
            <p14:xfrm>
              <a:off x="3384720" y="2190600"/>
              <a:ext cx="8248680" cy="298800"/>
            </p14:xfrm>
          </p:contentPart>
        </mc:Choice>
        <mc:Fallback xmlns="">
          <p:pic>
            <p:nvPicPr>
              <p:cNvPr id="4" name="Ink 3">
                <a:extLst>
                  <a:ext uri="{FF2B5EF4-FFF2-40B4-BE49-F238E27FC236}">
                    <a16:creationId xmlns:a16="http://schemas.microsoft.com/office/drawing/2014/main" id="{BD5423ED-9544-B665-ACE0-89870EB8D992}"/>
                  </a:ext>
                </a:extLst>
              </p:cNvPr>
              <p:cNvPicPr/>
              <p:nvPr/>
            </p:nvPicPr>
            <p:blipFill>
              <a:blip r:embed="rId3"/>
              <a:stretch>
                <a:fillRect/>
              </a:stretch>
            </p:blipFill>
            <p:spPr>
              <a:xfrm>
                <a:off x="3368880" y="2127240"/>
                <a:ext cx="82800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D7E044B-DFBE-522B-0543-CD7AB10C49D1}"/>
                  </a:ext>
                </a:extLst>
              </p14:cNvPr>
              <p14:cNvContentPartPr/>
              <p14:nvPr/>
            </p14:nvContentPartPr>
            <p14:xfrm>
              <a:off x="3054240" y="2870280"/>
              <a:ext cx="1289520" cy="12960"/>
            </p14:xfrm>
          </p:contentPart>
        </mc:Choice>
        <mc:Fallback xmlns="">
          <p:pic>
            <p:nvPicPr>
              <p:cNvPr id="5" name="Ink 4">
                <a:extLst>
                  <a:ext uri="{FF2B5EF4-FFF2-40B4-BE49-F238E27FC236}">
                    <a16:creationId xmlns:a16="http://schemas.microsoft.com/office/drawing/2014/main" id="{0D7E044B-DFBE-522B-0543-CD7AB10C49D1}"/>
                  </a:ext>
                </a:extLst>
              </p:cNvPr>
              <p:cNvPicPr/>
              <p:nvPr/>
            </p:nvPicPr>
            <p:blipFill>
              <a:blip r:embed="rId5"/>
              <a:stretch>
                <a:fillRect/>
              </a:stretch>
            </p:blipFill>
            <p:spPr>
              <a:xfrm>
                <a:off x="3038400" y="2806920"/>
                <a:ext cx="1320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40D1E13-DE46-1FDF-803E-2A50E0FE6865}"/>
                  </a:ext>
                </a:extLst>
              </p14:cNvPr>
              <p14:cNvContentPartPr/>
              <p14:nvPr/>
            </p14:nvContentPartPr>
            <p14:xfrm>
              <a:off x="5581800" y="2844720"/>
              <a:ext cx="3232440" cy="95760"/>
            </p14:xfrm>
          </p:contentPart>
        </mc:Choice>
        <mc:Fallback xmlns="">
          <p:pic>
            <p:nvPicPr>
              <p:cNvPr id="6" name="Ink 5">
                <a:extLst>
                  <a:ext uri="{FF2B5EF4-FFF2-40B4-BE49-F238E27FC236}">
                    <a16:creationId xmlns:a16="http://schemas.microsoft.com/office/drawing/2014/main" id="{C40D1E13-DE46-1FDF-803E-2A50E0FE6865}"/>
                  </a:ext>
                </a:extLst>
              </p:cNvPr>
              <p:cNvPicPr/>
              <p:nvPr/>
            </p:nvPicPr>
            <p:blipFill>
              <a:blip r:embed="rId7"/>
              <a:stretch>
                <a:fillRect/>
              </a:stretch>
            </p:blipFill>
            <p:spPr>
              <a:xfrm>
                <a:off x="5565960" y="2781360"/>
                <a:ext cx="32637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4F61D4C-AB33-F438-4E06-495E5803A4DC}"/>
                  </a:ext>
                </a:extLst>
              </p14:cNvPr>
              <p14:cNvContentPartPr/>
              <p14:nvPr/>
            </p14:nvContentPartPr>
            <p14:xfrm>
              <a:off x="2793960" y="3746520"/>
              <a:ext cx="2311920" cy="44640"/>
            </p14:xfrm>
          </p:contentPart>
        </mc:Choice>
        <mc:Fallback xmlns="">
          <p:pic>
            <p:nvPicPr>
              <p:cNvPr id="7" name="Ink 6">
                <a:extLst>
                  <a:ext uri="{FF2B5EF4-FFF2-40B4-BE49-F238E27FC236}">
                    <a16:creationId xmlns:a16="http://schemas.microsoft.com/office/drawing/2014/main" id="{B4F61D4C-AB33-F438-4E06-495E5803A4DC}"/>
                  </a:ext>
                </a:extLst>
              </p:cNvPr>
              <p:cNvPicPr/>
              <p:nvPr/>
            </p:nvPicPr>
            <p:blipFill>
              <a:blip r:embed="rId9"/>
              <a:stretch>
                <a:fillRect/>
              </a:stretch>
            </p:blipFill>
            <p:spPr>
              <a:xfrm>
                <a:off x="2778120" y="3683160"/>
                <a:ext cx="2343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8CD34B5-F48D-8FD2-8C2C-D6515D06BCC7}"/>
                  </a:ext>
                </a:extLst>
              </p14:cNvPr>
              <p14:cNvContentPartPr/>
              <p14:nvPr/>
            </p14:nvContentPartPr>
            <p14:xfrm>
              <a:off x="7302600" y="4203720"/>
              <a:ext cx="2934000" cy="248040"/>
            </p14:xfrm>
          </p:contentPart>
        </mc:Choice>
        <mc:Fallback xmlns="">
          <p:pic>
            <p:nvPicPr>
              <p:cNvPr id="8" name="Ink 7">
                <a:extLst>
                  <a:ext uri="{FF2B5EF4-FFF2-40B4-BE49-F238E27FC236}">
                    <a16:creationId xmlns:a16="http://schemas.microsoft.com/office/drawing/2014/main" id="{88CD34B5-F48D-8FD2-8C2C-D6515D06BCC7}"/>
                  </a:ext>
                </a:extLst>
              </p:cNvPr>
              <p:cNvPicPr/>
              <p:nvPr/>
            </p:nvPicPr>
            <p:blipFill>
              <a:blip r:embed="rId11"/>
              <a:stretch>
                <a:fillRect/>
              </a:stretch>
            </p:blipFill>
            <p:spPr>
              <a:xfrm>
                <a:off x="7286760" y="4140360"/>
                <a:ext cx="2965320" cy="374760"/>
              </a:xfrm>
              <a:prstGeom prst="rect">
                <a:avLst/>
              </a:prstGeom>
            </p:spPr>
          </p:pic>
        </mc:Fallback>
      </mc:AlternateContent>
    </p:spTree>
  </p:cSld>
  <p:clrMapOvr>
    <a:masterClrMapping/>
  </p:clrMapOvr>
  <p:transition>
    <p:circl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9119" y="1774698"/>
            <a:ext cx="10353762" cy="3714749"/>
          </a:xfrm>
        </p:spPr>
        <p:txBody>
          <a:bodyPr/>
          <a:lstStyle/>
          <a:p>
            <a:r>
              <a:rPr lang="en-US" dirty="0" err="1"/>
              <a:t>Nodemcu</a:t>
            </a:r>
            <a:r>
              <a:rPr lang="en-US" dirty="0"/>
              <a:t> has a flash memory of 4MB with SRAM of 64 kb &amp; EEPROM of 512 bytes. </a:t>
            </a:r>
            <a:r>
              <a:rPr lang="en-US" dirty="0" err="1"/>
              <a:t>Nodemcu</a:t>
            </a:r>
            <a:r>
              <a:rPr lang="en-US" dirty="0"/>
              <a:t> has 16 general-purpose input-output (GPIO) pins &amp; 1 Analog pin to measure analog voltage in the range of 0-3.3v. </a:t>
            </a:r>
          </a:p>
          <a:p>
            <a:r>
              <a:rPr lang="en-US" dirty="0" err="1"/>
              <a:t>Nodemcu</a:t>
            </a:r>
            <a:r>
              <a:rPr lang="en-US" dirty="0"/>
              <a:t> ESP8266 has a built-in LED connected to the D4 pin of the board along with a Wake pin which is a D0 pin that is used to wake the </a:t>
            </a:r>
            <a:r>
              <a:rPr lang="en-US" dirty="0" err="1"/>
              <a:t>Nodemcu</a:t>
            </a:r>
            <a:r>
              <a:rPr lang="en-US" dirty="0"/>
              <a:t> board from deep-sleep Mode.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CFC8D1D-AE00-306B-E9A1-7B498102EF5A}"/>
                  </a:ext>
                </a:extLst>
              </p14:cNvPr>
              <p14:cNvContentPartPr/>
              <p14:nvPr/>
            </p14:nvContentPartPr>
            <p14:xfrm>
              <a:off x="3200400" y="1911240"/>
              <a:ext cx="2629080" cy="184680"/>
            </p14:xfrm>
          </p:contentPart>
        </mc:Choice>
        <mc:Fallback xmlns="">
          <p:pic>
            <p:nvPicPr>
              <p:cNvPr id="2" name="Ink 1">
                <a:extLst>
                  <a:ext uri="{FF2B5EF4-FFF2-40B4-BE49-F238E27FC236}">
                    <a16:creationId xmlns:a16="http://schemas.microsoft.com/office/drawing/2014/main" id="{6CFC8D1D-AE00-306B-E9A1-7B498102EF5A}"/>
                  </a:ext>
                </a:extLst>
              </p:cNvPr>
              <p:cNvPicPr/>
              <p:nvPr/>
            </p:nvPicPr>
            <p:blipFill>
              <a:blip r:embed="rId3"/>
              <a:stretch>
                <a:fillRect/>
              </a:stretch>
            </p:blipFill>
            <p:spPr>
              <a:xfrm>
                <a:off x="3184560" y="1847880"/>
                <a:ext cx="26604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9BED14-55DC-7AB5-50CF-6535C3BA13A6}"/>
                  </a:ext>
                </a:extLst>
              </p14:cNvPr>
              <p14:cNvContentPartPr/>
              <p14:nvPr/>
            </p14:nvContentPartPr>
            <p14:xfrm>
              <a:off x="6184800" y="1968480"/>
              <a:ext cx="2197440" cy="254520"/>
            </p14:xfrm>
          </p:contentPart>
        </mc:Choice>
        <mc:Fallback xmlns="">
          <p:pic>
            <p:nvPicPr>
              <p:cNvPr id="4" name="Ink 3">
                <a:extLst>
                  <a:ext uri="{FF2B5EF4-FFF2-40B4-BE49-F238E27FC236}">
                    <a16:creationId xmlns:a16="http://schemas.microsoft.com/office/drawing/2014/main" id="{6B9BED14-55DC-7AB5-50CF-6535C3BA13A6}"/>
                  </a:ext>
                </a:extLst>
              </p:cNvPr>
              <p:cNvPicPr/>
              <p:nvPr/>
            </p:nvPicPr>
            <p:blipFill>
              <a:blip r:embed="rId5"/>
              <a:stretch>
                <a:fillRect/>
              </a:stretch>
            </p:blipFill>
            <p:spPr>
              <a:xfrm>
                <a:off x="6168960" y="1905120"/>
                <a:ext cx="22287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E202758-123A-D9B3-A91D-F499158DE2B7}"/>
                  </a:ext>
                </a:extLst>
              </p14:cNvPr>
              <p14:cNvContentPartPr/>
              <p14:nvPr/>
            </p14:nvContentPartPr>
            <p14:xfrm>
              <a:off x="8807400" y="1860480"/>
              <a:ext cx="2750040" cy="197280"/>
            </p14:xfrm>
          </p:contentPart>
        </mc:Choice>
        <mc:Fallback xmlns="">
          <p:pic>
            <p:nvPicPr>
              <p:cNvPr id="5" name="Ink 4">
                <a:extLst>
                  <a:ext uri="{FF2B5EF4-FFF2-40B4-BE49-F238E27FC236}">
                    <a16:creationId xmlns:a16="http://schemas.microsoft.com/office/drawing/2014/main" id="{5E202758-123A-D9B3-A91D-F499158DE2B7}"/>
                  </a:ext>
                </a:extLst>
              </p:cNvPr>
              <p:cNvPicPr/>
              <p:nvPr/>
            </p:nvPicPr>
            <p:blipFill>
              <a:blip r:embed="rId7"/>
              <a:stretch>
                <a:fillRect/>
              </a:stretch>
            </p:blipFill>
            <p:spPr>
              <a:xfrm>
                <a:off x="8791560" y="1797120"/>
                <a:ext cx="27813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0E446D1-4282-4AE0-01E0-AF6DE3A2A356}"/>
                  </a:ext>
                </a:extLst>
              </p14:cNvPr>
              <p14:cNvContentPartPr/>
              <p14:nvPr/>
            </p14:nvContentPartPr>
            <p14:xfrm>
              <a:off x="1365120" y="2324160"/>
              <a:ext cx="635400" cy="140040"/>
            </p14:xfrm>
          </p:contentPart>
        </mc:Choice>
        <mc:Fallback xmlns="">
          <p:pic>
            <p:nvPicPr>
              <p:cNvPr id="6" name="Ink 5">
                <a:extLst>
                  <a:ext uri="{FF2B5EF4-FFF2-40B4-BE49-F238E27FC236}">
                    <a16:creationId xmlns:a16="http://schemas.microsoft.com/office/drawing/2014/main" id="{20E446D1-4282-4AE0-01E0-AF6DE3A2A356}"/>
                  </a:ext>
                </a:extLst>
              </p:cNvPr>
              <p:cNvPicPr/>
              <p:nvPr/>
            </p:nvPicPr>
            <p:blipFill>
              <a:blip r:embed="rId9"/>
              <a:stretch>
                <a:fillRect/>
              </a:stretch>
            </p:blipFill>
            <p:spPr>
              <a:xfrm>
                <a:off x="1349280" y="2260800"/>
                <a:ext cx="666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74A82392-C60D-9643-C867-A09DAFBE118D}"/>
                  </a:ext>
                </a:extLst>
              </p14:cNvPr>
              <p14:cNvContentPartPr/>
              <p14:nvPr/>
            </p14:nvContentPartPr>
            <p14:xfrm>
              <a:off x="3657600" y="2336760"/>
              <a:ext cx="1130760" cy="70200"/>
            </p14:xfrm>
          </p:contentPart>
        </mc:Choice>
        <mc:Fallback xmlns="">
          <p:pic>
            <p:nvPicPr>
              <p:cNvPr id="7" name="Ink 6">
                <a:extLst>
                  <a:ext uri="{FF2B5EF4-FFF2-40B4-BE49-F238E27FC236}">
                    <a16:creationId xmlns:a16="http://schemas.microsoft.com/office/drawing/2014/main" id="{74A82392-C60D-9643-C867-A09DAFBE118D}"/>
                  </a:ext>
                </a:extLst>
              </p:cNvPr>
              <p:cNvPicPr/>
              <p:nvPr/>
            </p:nvPicPr>
            <p:blipFill>
              <a:blip r:embed="rId11"/>
              <a:stretch>
                <a:fillRect/>
              </a:stretch>
            </p:blipFill>
            <p:spPr>
              <a:xfrm>
                <a:off x="3641760" y="2273400"/>
                <a:ext cx="11620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4AABED63-FA79-71DA-3A89-1CF66BBDA9E3}"/>
                  </a:ext>
                </a:extLst>
              </p14:cNvPr>
              <p14:cNvContentPartPr/>
              <p14:nvPr/>
            </p14:nvContentPartPr>
            <p14:xfrm>
              <a:off x="7302600" y="2419200"/>
              <a:ext cx="1733760" cy="51480"/>
            </p14:xfrm>
          </p:contentPart>
        </mc:Choice>
        <mc:Fallback xmlns="">
          <p:pic>
            <p:nvPicPr>
              <p:cNvPr id="8" name="Ink 7">
                <a:extLst>
                  <a:ext uri="{FF2B5EF4-FFF2-40B4-BE49-F238E27FC236}">
                    <a16:creationId xmlns:a16="http://schemas.microsoft.com/office/drawing/2014/main" id="{4AABED63-FA79-71DA-3A89-1CF66BBDA9E3}"/>
                  </a:ext>
                </a:extLst>
              </p:cNvPr>
              <p:cNvPicPr/>
              <p:nvPr/>
            </p:nvPicPr>
            <p:blipFill>
              <a:blip r:embed="rId13"/>
              <a:stretch>
                <a:fillRect/>
              </a:stretch>
            </p:blipFill>
            <p:spPr>
              <a:xfrm>
                <a:off x="7286760" y="2355840"/>
                <a:ext cx="1765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7B9835E4-79E1-3515-72AB-7946C6EE7EB3}"/>
                  </a:ext>
                </a:extLst>
              </p14:cNvPr>
              <p14:cNvContentPartPr/>
              <p14:nvPr/>
            </p14:nvContentPartPr>
            <p14:xfrm>
              <a:off x="7899480" y="2400120"/>
              <a:ext cx="2692800" cy="165600"/>
            </p14:xfrm>
          </p:contentPart>
        </mc:Choice>
        <mc:Fallback xmlns="">
          <p:pic>
            <p:nvPicPr>
              <p:cNvPr id="9" name="Ink 8">
                <a:extLst>
                  <a:ext uri="{FF2B5EF4-FFF2-40B4-BE49-F238E27FC236}">
                    <a16:creationId xmlns:a16="http://schemas.microsoft.com/office/drawing/2014/main" id="{7B9835E4-79E1-3515-72AB-7946C6EE7EB3}"/>
                  </a:ext>
                </a:extLst>
              </p:cNvPr>
              <p:cNvPicPr/>
              <p:nvPr/>
            </p:nvPicPr>
            <p:blipFill>
              <a:blip r:embed="rId15"/>
              <a:stretch>
                <a:fillRect/>
              </a:stretch>
            </p:blipFill>
            <p:spPr>
              <a:xfrm>
                <a:off x="7883640" y="2336760"/>
                <a:ext cx="2724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4FE68D3B-EC95-05D2-73C3-FF7B1C37BB99}"/>
                  </a:ext>
                </a:extLst>
              </p14:cNvPr>
              <p14:cNvContentPartPr/>
              <p14:nvPr/>
            </p14:nvContentPartPr>
            <p14:xfrm>
              <a:off x="1219320" y="4102200"/>
              <a:ext cx="2997360" cy="228960"/>
            </p14:xfrm>
          </p:contentPart>
        </mc:Choice>
        <mc:Fallback xmlns="">
          <p:pic>
            <p:nvPicPr>
              <p:cNvPr id="10" name="Ink 9">
                <a:extLst>
                  <a:ext uri="{FF2B5EF4-FFF2-40B4-BE49-F238E27FC236}">
                    <a16:creationId xmlns:a16="http://schemas.microsoft.com/office/drawing/2014/main" id="{4FE68D3B-EC95-05D2-73C3-FF7B1C37BB99}"/>
                  </a:ext>
                </a:extLst>
              </p:cNvPr>
              <p:cNvPicPr/>
              <p:nvPr/>
            </p:nvPicPr>
            <p:blipFill>
              <a:blip r:embed="rId17"/>
              <a:stretch>
                <a:fillRect/>
              </a:stretch>
            </p:blipFill>
            <p:spPr>
              <a:xfrm>
                <a:off x="1203480" y="4038840"/>
                <a:ext cx="30286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AC36F368-5E26-8CC9-5267-6BB8ACEA4ADF}"/>
                  </a:ext>
                </a:extLst>
              </p14:cNvPr>
              <p14:cNvContentPartPr/>
              <p14:nvPr/>
            </p14:nvContentPartPr>
            <p14:xfrm>
              <a:off x="4470480" y="3683160"/>
              <a:ext cx="6794640" cy="165240"/>
            </p14:xfrm>
          </p:contentPart>
        </mc:Choice>
        <mc:Fallback xmlns="">
          <p:pic>
            <p:nvPicPr>
              <p:cNvPr id="11" name="Ink 10">
                <a:extLst>
                  <a:ext uri="{FF2B5EF4-FFF2-40B4-BE49-F238E27FC236}">
                    <a16:creationId xmlns:a16="http://schemas.microsoft.com/office/drawing/2014/main" id="{AC36F368-5E26-8CC9-5267-6BB8ACEA4ADF}"/>
                  </a:ext>
                </a:extLst>
              </p:cNvPr>
              <p:cNvPicPr/>
              <p:nvPr/>
            </p:nvPicPr>
            <p:blipFill>
              <a:blip r:embed="rId19"/>
              <a:stretch>
                <a:fillRect/>
              </a:stretch>
            </p:blipFill>
            <p:spPr>
              <a:xfrm>
                <a:off x="4454640" y="3619800"/>
                <a:ext cx="6825960" cy="291960"/>
              </a:xfrm>
              <a:prstGeom prst="rect">
                <a:avLst/>
              </a:prstGeom>
            </p:spPr>
          </p:pic>
        </mc:Fallback>
      </mc:AlternateContent>
    </p:spTree>
  </p:cSld>
  <p:clrMapOvr>
    <a:masterClrMapping/>
  </p:clrMapOvr>
  <p:transition>
    <p:circl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2076450"/>
            <a:ext cx="7249130" cy="3714749"/>
          </a:xfrm>
        </p:spPr>
        <p:txBody>
          <a:bodyPr/>
          <a:lstStyle/>
          <a:p>
            <a:r>
              <a:rPr lang="en-US" dirty="0" err="1"/>
              <a:t>Nodemcu</a:t>
            </a:r>
            <a:r>
              <a:rPr lang="en-US" dirty="0"/>
              <a:t> uses various communication protocols such as four pins for SPI communication </a:t>
            </a:r>
            <a:r>
              <a:rPr lang="en-US" b="1" dirty="0"/>
              <a:t>(Serial Peripheral Interface), </a:t>
            </a:r>
            <a:r>
              <a:rPr lang="en-US" dirty="0"/>
              <a:t>two UART </a:t>
            </a:r>
            <a:r>
              <a:rPr lang="en-US" b="1" dirty="0"/>
              <a:t>(Universal Asynchronous Receiver/Transmitter)</a:t>
            </a:r>
            <a:r>
              <a:rPr lang="en-US" dirty="0"/>
              <a:t> Interfaces UART0 (RXD0 &amp; TXD0) and UART1 (RXD1 &amp; TXD1).</a:t>
            </a:r>
            <a:r>
              <a:rPr lang="en-US" b="1" dirty="0"/>
              <a:t> </a:t>
            </a:r>
            <a:r>
              <a:rPr lang="en-US" b="1" dirty="0" err="1"/>
              <a:t>Nodemcu</a:t>
            </a:r>
            <a:r>
              <a:rPr lang="en-US" b="1" dirty="0"/>
              <a:t> also provides</a:t>
            </a:r>
            <a:r>
              <a:rPr lang="en-US" dirty="0"/>
              <a:t> I2C communication functionality. For I2C communication </a:t>
            </a:r>
            <a:r>
              <a:rPr lang="en-US" dirty="0" err="1"/>
              <a:t>Nodemcu</a:t>
            </a:r>
            <a:r>
              <a:rPr lang="en-US" dirty="0"/>
              <a:t> has GPIO 5 (D1) for SCL and GPIO 4 (D3) for SDA pins, for SPI communication we have GPIO 14 for SCLK.</a:t>
            </a:r>
          </a:p>
        </p:txBody>
      </p:sp>
      <p:pic>
        <p:nvPicPr>
          <p:cNvPr id="4" name="Picture 1"/>
          <p:cNvPicPr>
            <a:picLocks noChangeAspect="1" noChangeArrowheads="1"/>
          </p:cNvPicPr>
          <p:nvPr/>
        </p:nvPicPr>
        <p:blipFill>
          <a:blip r:embed="rId2"/>
          <a:srcRect/>
          <a:stretch>
            <a:fillRect/>
          </a:stretch>
        </p:blipFill>
        <p:spPr bwMode="auto">
          <a:xfrm>
            <a:off x="8458200" y="2200275"/>
            <a:ext cx="2609977" cy="3562349"/>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6041D20-1311-29AB-2FB7-1B7E8FB6DA2B}"/>
                  </a:ext>
                </a:extLst>
              </p14:cNvPr>
              <p14:cNvContentPartPr/>
              <p14:nvPr/>
            </p14:nvContentPartPr>
            <p14:xfrm>
              <a:off x="2870280" y="2628720"/>
              <a:ext cx="470160" cy="95760"/>
            </p14:xfrm>
          </p:contentPart>
        </mc:Choice>
        <mc:Fallback xmlns="">
          <p:pic>
            <p:nvPicPr>
              <p:cNvPr id="2" name="Ink 1">
                <a:extLst>
                  <a:ext uri="{FF2B5EF4-FFF2-40B4-BE49-F238E27FC236}">
                    <a16:creationId xmlns:a16="http://schemas.microsoft.com/office/drawing/2014/main" id="{46041D20-1311-29AB-2FB7-1B7E8FB6DA2B}"/>
                  </a:ext>
                </a:extLst>
              </p:cNvPr>
              <p:cNvPicPr/>
              <p:nvPr/>
            </p:nvPicPr>
            <p:blipFill>
              <a:blip r:embed="rId4"/>
              <a:stretch>
                <a:fillRect/>
              </a:stretch>
            </p:blipFill>
            <p:spPr>
              <a:xfrm>
                <a:off x="2854440" y="2565360"/>
                <a:ext cx="501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7AAF686-D748-9E9E-74AD-AB3C7EF22B0C}"/>
                  </a:ext>
                </a:extLst>
              </p14:cNvPr>
              <p14:cNvContentPartPr/>
              <p14:nvPr/>
            </p14:nvContentPartPr>
            <p14:xfrm>
              <a:off x="2495520" y="3016080"/>
              <a:ext cx="1600560" cy="178200"/>
            </p14:xfrm>
          </p:contentPart>
        </mc:Choice>
        <mc:Fallback xmlns="">
          <p:pic>
            <p:nvPicPr>
              <p:cNvPr id="5" name="Ink 4">
                <a:extLst>
                  <a:ext uri="{FF2B5EF4-FFF2-40B4-BE49-F238E27FC236}">
                    <a16:creationId xmlns:a16="http://schemas.microsoft.com/office/drawing/2014/main" id="{57AAF686-D748-9E9E-74AD-AB3C7EF22B0C}"/>
                  </a:ext>
                </a:extLst>
              </p:cNvPr>
              <p:cNvPicPr/>
              <p:nvPr/>
            </p:nvPicPr>
            <p:blipFill>
              <a:blip r:embed="rId6"/>
              <a:stretch>
                <a:fillRect/>
              </a:stretch>
            </p:blipFill>
            <p:spPr>
              <a:xfrm>
                <a:off x="2479680" y="2952720"/>
                <a:ext cx="16318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6787756-CC0D-06CD-B188-82F8173C3479}"/>
                  </a:ext>
                </a:extLst>
              </p14:cNvPr>
              <p14:cNvContentPartPr/>
              <p14:nvPr/>
            </p14:nvContentPartPr>
            <p14:xfrm>
              <a:off x="2349360" y="4114800"/>
              <a:ext cx="2369160" cy="311400"/>
            </p14:xfrm>
          </p:contentPart>
        </mc:Choice>
        <mc:Fallback xmlns="">
          <p:pic>
            <p:nvPicPr>
              <p:cNvPr id="6" name="Ink 5">
                <a:extLst>
                  <a:ext uri="{FF2B5EF4-FFF2-40B4-BE49-F238E27FC236}">
                    <a16:creationId xmlns:a16="http://schemas.microsoft.com/office/drawing/2014/main" id="{A6787756-CC0D-06CD-B188-82F8173C3479}"/>
                  </a:ext>
                </a:extLst>
              </p:cNvPr>
              <p:cNvPicPr/>
              <p:nvPr/>
            </p:nvPicPr>
            <p:blipFill>
              <a:blip r:embed="rId8"/>
              <a:stretch>
                <a:fillRect/>
              </a:stretch>
            </p:blipFill>
            <p:spPr>
              <a:xfrm>
                <a:off x="2333520" y="4051440"/>
                <a:ext cx="2400480" cy="438120"/>
              </a:xfrm>
              <a:prstGeom prst="rect">
                <a:avLst/>
              </a:prstGeom>
            </p:spPr>
          </p:pic>
        </mc:Fallback>
      </mc:AlternateContent>
    </p:spTree>
  </p:cSld>
  <p:clrMapOvr>
    <a:masterClrMapping/>
  </p:clrMapOvr>
  <p:transition>
    <p:circl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err="1"/>
              <a:t>NodeMCU</a:t>
            </a:r>
            <a:r>
              <a:rPr lang="en-US" cap="all" dirty="0"/>
              <a:t> ESP32</a:t>
            </a:r>
            <a:endParaRPr lang="en-US" dirty="0"/>
          </a:p>
        </p:txBody>
      </p:sp>
      <p:sp>
        <p:nvSpPr>
          <p:cNvPr id="3" name="Content Placeholder 2"/>
          <p:cNvSpPr>
            <a:spLocks noGrp="1"/>
          </p:cNvSpPr>
          <p:nvPr>
            <p:ph idx="1"/>
          </p:nvPr>
        </p:nvSpPr>
        <p:spPr>
          <a:xfrm>
            <a:off x="780444" y="2047875"/>
            <a:ext cx="10859105" cy="3714749"/>
          </a:xfrm>
        </p:spPr>
        <p:txBody>
          <a:bodyPr>
            <a:normAutofit fontScale="92500"/>
          </a:bodyPr>
          <a:lstStyle/>
          <a:p>
            <a:pPr algn="just">
              <a:lnSpc>
                <a:spcPct val="160000"/>
              </a:lnSpc>
            </a:pPr>
            <a:r>
              <a:rPr lang="en-US" dirty="0"/>
              <a:t>With the NodeMCU-ESP32, comfortable prototyping is possible with simple programming via </a:t>
            </a:r>
            <a:r>
              <a:rPr lang="en-US" dirty="0" err="1"/>
              <a:t>Luascript</a:t>
            </a:r>
            <a:r>
              <a:rPr lang="en-US" dirty="0"/>
              <a:t> or the </a:t>
            </a:r>
            <a:r>
              <a:rPr lang="en-US" dirty="0" err="1"/>
              <a:t>Arduino</a:t>
            </a:r>
            <a:r>
              <a:rPr lang="en-US" dirty="0"/>
              <a:t> IDE and the breadboard-compatible design. </a:t>
            </a:r>
          </a:p>
          <a:p>
            <a:pPr algn="just">
              <a:lnSpc>
                <a:spcPct val="160000"/>
              </a:lnSpc>
            </a:pPr>
            <a:r>
              <a:rPr lang="en-US" dirty="0"/>
              <a:t>This board has 2.4 GHz dual-mode </a:t>
            </a:r>
            <a:r>
              <a:rPr lang="en-US" dirty="0" err="1"/>
              <a:t>Wifi</a:t>
            </a:r>
            <a:r>
              <a:rPr lang="en-US" dirty="0"/>
              <a:t> and a BT wireless connection.</a:t>
            </a:r>
          </a:p>
          <a:p>
            <a:pPr algn="just">
              <a:lnSpc>
                <a:spcPct val="160000"/>
              </a:lnSpc>
            </a:pPr>
            <a:r>
              <a:rPr lang="en-US" dirty="0"/>
              <a:t>In addition, a 512 KB SRAM and a 4MB flash memory are integrated into the microcontroller development board. </a:t>
            </a:r>
          </a:p>
          <a:p>
            <a:pPr algn="just">
              <a:lnSpc>
                <a:spcPct val="160000"/>
              </a:lnSpc>
            </a:pPr>
            <a:r>
              <a:rPr lang="en-US" dirty="0"/>
              <a:t>The board has 21 pins for interface connection, including I2C, SPI, UART, DAC, and ADC.</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8271269-AB64-FEB7-E0EF-199F96015082}"/>
                  </a:ext>
                </a:extLst>
              </p14:cNvPr>
              <p14:cNvContentPartPr/>
              <p14:nvPr/>
            </p14:nvContentPartPr>
            <p14:xfrm>
              <a:off x="6299280" y="1022400"/>
              <a:ext cx="3403800" cy="412920"/>
            </p14:xfrm>
          </p:contentPart>
        </mc:Choice>
        <mc:Fallback xmlns="">
          <p:pic>
            <p:nvPicPr>
              <p:cNvPr id="4" name="Ink 3">
                <a:extLst>
                  <a:ext uri="{FF2B5EF4-FFF2-40B4-BE49-F238E27FC236}">
                    <a16:creationId xmlns:a16="http://schemas.microsoft.com/office/drawing/2014/main" id="{88271269-AB64-FEB7-E0EF-199F96015082}"/>
                  </a:ext>
                </a:extLst>
              </p:cNvPr>
              <p:cNvPicPr/>
              <p:nvPr/>
            </p:nvPicPr>
            <p:blipFill>
              <a:blip r:embed="rId4"/>
              <a:stretch>
                <a:fillRect/>
              </a:stretch>
            </p:blipFill>
            <p:spPr>
              <a:xfrm>
                <a:off x="6283440" y="959040"/>
                <a:ext cx="343512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94A6DF2-7504-697A-371A-9DE48AC0B9D0}"/>
                  </a:ext>
                </a:extLst>
              </p14:cNvPr>
              <p14:cNvContentPartPr/>
              <p14:nvPr/>
            </p14:nvContentPartPr>
            <p14:xfrm>
              <a:off x="914400" y="2882880"/>
              <a:ext cx="3385080" cy="146520"/>
            </p14:xfrm>
          </p:contentPart>
        </mc:Choice>
        <mc:Fallback xmlns="">
          <p:pic>
            <p:nvPicPr>
              <p:cNvPr id="5" name="Ink 4">
                <a:extLst>
                  <a:ext uri="{FF2B5EF4-FFF2-40B4-BE49-F238E27FC236}">
                    <a16:creationId xmlns:a16="http://schemas.microsoft.com/office/drawing/2014/main" id="{694A6DF2-7504-697A-371A-9DE48AC0B9D0}"/>
                  </a:ext>
                </a:extLst>
              </p:cNvPr>
              <p:cNvPicPr/>
              <p:nvPr/>
            </p:nvPicPr>
            <p:blipFill>
              <a:blip r:embed="rId6"/>
              <a:stretch>
                <a:fillRect/>
              </a:stretch>
            </p:blipFill>
            <p:spPr>
              <a:xfrm>
                <a:off x="898560" y="2819520"/>
                <a:ext cx="34164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DD8AB38-DD37-6933-8A45-CBE61BADCF73}"/>
                  </a:ext>
                </a:extLst>
              </p14:cNvPr>
              <p14:cNvContentPartPr/>
              <p14:nvPr/>
            </p14:nvContentPartPr>
            <p14:xfrm>
              <a:off x="2762280" y="3537000"/>
              <a:ext cx="2762640" cy="57600"/>
            </p14:xfrm>
          </p:contentPart>
        </mc:Choice>
        <mc:Fallback xmlns="">
          <p:pic>
            <p:nvPicPr>
              <p:cNvPr id="6" name="Ink 5">
                <a:extLst>
                  <a:ext uri="{FF2B5EF4-FFF2-40B4-BE49-F238E27FC236}">
                    <a16:creationId xmlns:a16="http://schemas.microsoft.com/office/drawing/2014/main" id="{FDD8AB38-DD37-6933-8A45-CBE61BADCF73}"/>
                  </a:ext>
                </a:extLst>
              </p:cNvPr>
              <p:cNvPicPr/>
              <p:nvPr/>
            </p:nvPicPr>
            <p:blipFill>
              <a:blip r:embed="rId8"/>
              <a:stretch>
                <a:fillRect/>
              </a:stretch>
            </p:blipFill>
            <p:spPr>
              <a:xfrm>
                <a:off x="2746440" y="3473640"/>
                <a:ext cx="27939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5ADEE15-6C36-50F3-422B-CCDA5626990F}"/>
                  </a:ext>
                </a:extLst>
              </p14:cNvPr>
              <p14:cNvContentPartPr/>
              <p14:nvPr/>
            </p14:nvContentPartPr>
            <p14:xfrm>
              <a:off x="6146640" y="3568680"/>
              <a:ext cx="2540520" cy="38520"/>
            </p14:xfrm>
          </p:contentPart>
        </mc:Choice>
        <mc:Fallback xmlns="">
          <p:pic>
            <p:nvPicPr>
              <p:cNvPr id="7" name="Ink 6">
                <a:extLst>
                  <a:ext uri="{FF2B5EF4-FFF2-40B4-BE49-F238E27FC236}">
                    <a16:creationId xmlns:a16="http://schemas.microsoft.com/office/drawing/2014/main" id="{D5ADEE15-6C36-50F3-422B-CCDA5626990F}"/>
                  </a:ext>
                </a:extLst>
              </p:cNvPr>
              <p:cNvPicPr/>
              <p:nvPr/>
            </p:nvPicPr>
            <p:blipFill>
              <a:blip r:embed="rId10"/>
              <a:stretch>
                <a:fillRect/>
              </a:stretch>
            </p:blipFill>
            <p:spPr>
              <a:xfrm>
                <a:off x="6130800" y="3505320"/>
                <a:ext cx="25718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3653F063-BFFC-A7AC-30FC-35B9638FF5FD}"/>
                  </a:ext>
                </a:extLst>
              </p14:cNvPr>
              <p14:cNvContentPartPr/>
              <p14:nvPr/>
            </p14:nvContentPartPr>
            <p14:xfrm>
              <a:off x="2800440" y="4146480"/>
              <a:ext cx="1854360" cy="222840"/>
            </p14:xfrm>
          </p:contentPart>
        </mc:Choice>
        <mc:Fallback xmlns="">
          <p:pic>
            <p:nvPicPr>
              <p:cNvPr id="8" name="Ink 7">
                <a:extLst>
                  <a:ext uri="{FF2B5EF4-FFF2-40B4-BE49-F238E27FC236}">
                    <a16:creationId xmlns:a16="http://schemas.microsoft.com/office/drawing/2014/main" id="{3653F063-BFFC-A7AC-30FC-35B9638FF5FD}"/>
                  </a:ext>
                </a:extLst>
              </p:cNvPr>
              <p:cNvPicPr/>
              <p:nvPr/>
            </p:nvPicPr>
            <p:blipFill>
              <a:blip r:embed="rId12"/>
              <a:stretch>
                <a:fillRect/>
              </a:stretch>
            </p:blipFill>
            <p:spPr>
              <a:xfrm>
                <a:off x="2784600" y="4083120"/>
                <a:ext cx="18856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E4689C59-9A42-BED5-B5B8-F7317A88EEC8}"/>
                  </a:ext>
                </a:extLst>
              </p14:cNvPr>
              <p14:cNvContentPartPr/>
              <p14:nvPr/>
            </p14:nvContentPartPr>
            <p14:xfrm>
              <a:off x="5162400" y="4108320"/>
              <a:ext cx="6979320" cy="209880"/>
            </p14:xfrm>
          </p:contentPart>
        </mc:Choice>
        <mc:Fallback xmlns="">
          <p:pic>
            <p:nvPicPr>
              <p:cNvPr id="9" name="Ink 8">
                <a:extLst>
                  <a:ext uri="{FF2B5EF4-FFF2-40B4-BE49-F238E27FC236}">
                    <a16:creationId xmlns:a16="http://schemas.microsoft.com/office/drawing/2014/main" id="{E4689C59-9A42-BED5-B5B8-F7317A88EEC8}"/>
                  </a:ext>
                </a:extLst>
              </p:cNvPr>
              <p:cNvPicPr/>
              <p:nvPr/>
            </p:nvPicPr>
            <p:blipFill>
              <a:blip r:embed="rId14"/>
              <a:stretch>
                <a:fillRect/>
              </a:stretch>
            </p:blipFill>
            <p:spPr>
              <a:xfrm>
                <a:off x="5146560" y="4044960"/>
                <a:ext cx="70106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1CF01108-2942-1AB7-8064-ABBD86078FB2}"/>
                  </a:ext>
                </a:extLst>
              </p14:cNvPr>
              <p14:cNvContentPartPr/>
              <p14:nvPr/>
            </p14:nvContentPartPr>
            <p14:xfrm>
              <a:off x="2622600" y="5340240"/>
              <a:ext cx="1454400" cy="102240"/>
            </p14:xfrm>
          </p:contentPart>
        </mc:Choice>
        <mc:Fallback xmlns="">
          <p:pic>
            <p:nvPicPr>
              <p:cNvPr id="10" name="Ink 9">
                <a:extLst>
                  <a:ext uri="{FF2B5EF4-FFF2-40B4-BE49-F238E27FC236}">
                    <a16:creationId xmlns:a16="http://schemas.microsoft.com/office/drawing/2014/main" id="{1CF01108-2942-1AB7-8064-ABBD86078FB2}"/>
                  </a:ext>
                </a:extLst>
              </p:cNvPr>
              <p:cNvPicPr/>
              <p:nvPr/>
            </p:nvPicPr>
            <p:blipFill>
              <a:blip r:embed="rId16"/>
              <a:stretch>
                <a:fillRect/>
              </a:stretch>
            </p:blipFill>
            <p:spPr>
              <a:xfrm>
                <a:off x="2606760" y="5276880"/>
                <a:ext cx="1485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A39076A9-9251-3215-520A-56A31DC4D9E6}"/>
                  </a:ext>
                </a:extLst>
              </p14:cNvPr>
              <p14:cNvContentPartPr/>
              <p14:nvPr/>
            </p14:nvContentPartPr>
            <p14:xfrm>
              <a:off x="7315200" y="5378400"/>
              <a:ext cx="1860840" cy="38520"/>
            </p14:xfrm>
          </p:contentPart>
        </mc:Choice>
        <mc:Fallback xmlns="">
          <p:pic>
            <p:nvPicPr>
              <p:cNvPr id="11" name="Ink 10">
                <a:extLst>
                  <a:ext uri="{FF2B5EF4-FFF2-40B4-BE49-F238E27FC236}">
                    <a16:creationId xmlns:a16="http://schemas.microsoft.com/office/drawing/2014/main" id="{A39076A9-9251-3215-520A-56A31DC4D9E6}"/>
                  </a:ext>
                </a:extLst>
              </p:cNvPr>
              <p:cNvPicPr/>
              <p:nvPr/>
            </p:nvPicPr>
            <p:blipFill>
              <a:blip r:embed="rId18"/>
              <a:stretch>
                <a:fillRect/>
              </a:stretch>
            </p:blipFill>
            <p:spPr>
              <a:xfrm>
                <a:off x="7299360" y="5315040"/>
                <a:ext cx="1892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E9977D77-84F9-6A37-7AD2-447B0898B41C}"/>
                  </a:ext>
                </a:extLst>
              </p14:cNvPr>
              <p14:cNvContentPartPr/>
              <p14:nvPr/>
            </p14:nvContentPartPr>
            <p14:xfrm>
              <a:off x="9124920" y="5257800"/>
              <a:ext cx="825840" cy="203400"/>
            </p14:xfrm>
          </p:contentPart>
        </mc:Choice>
        <mc:Fallback xmlns="">
          <p:pic>
            <p:nvPicPr>
              <p:cNvPr id="12" name="Ink 11">
                <a:extLst>
                  <a:ext uri="{FF2B5EF4-FFF2-40B4-BE49-F238E27FC236}">
                    <a16:creationId xmlns:a16="http://schemas.microsoft.com/office/drawing/2014/main" id="{E9977D77-84F9-6A37-7AD2-447B0898B41C}"/>
                  </a:ext>
                </a:extLst>
              </p:cNvPr>
              <p:cNvPicPr/>
              <p:nvPr/>
            </p:nvPicPr>
            <p:blipFill>
              <a:blip r:embed="rId20"/>
              <a:stretch>
                <a:fillRect/>
              </a:stretch>
            </p:blipFill>
            <p:spPr>
              <a:xfrm>
                <a:off x="9109080" y="5194440"/>
                <a:ext cx="8571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8BFCDC30-C549-0C50-166B-8ACD1BF94B9B}"/>
                  </a:ext>
                </a:extLst>
              </p14:cNvPr>
              <p14:cNvContentPartPr/>
              <p14:nvPr/>
            </p14:nvContentPartPr>
            <p14:xfrm>
              <a:off x="9982080" y="5270400"/>
              <a:ext cx="959400" cy="190800"/>
            </p14:xfrm>
          </p:contentPart>
        </mc:Choice>
        <mc:Fallback xmlns="">
          <p:pic>
            <p:nvPicPr>
              <p:cNvPr id="13" name="Ink 12">
                <a:extLst>
                  <a:ext uri="{FF2B5EF4-FFF2-40B4-BE49-F238E27FC236}">
                    <a16:creationId xmlns:a16="http://schemas.microsoft.com/office/drawing/2014/main" id="{8BFCDC30-C549-0C50-166B-8ACD1BF94B9B}"/>
                  </a:ext>
                </a:extLst>
              </p:cNvPr>
              <p:cNvPicPr/>
              <p:nvPr/>
            </p:nvPicPr>
            <p:blipFill>
              <a:blip r:embed="rId22"/>
              <a:stretch>
                <a:fillRect/>
              </a:stretch>
            </p:blipFill>
            <p:spPr>
              <a:xfrm>
                <a:off x="9966240" y="5207040"/>
                <a:ext cx="9907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782CF688-39DC-1132-53AB-F31F502B8DB1}"/>
                  </a:ext>
                </a:extLst>
              </p14:cNvPr>
              <p14:cNvContentPartPr/>
              <p14:nvPr/>
            </p14:nvContentPartPr>
            <p14:xfrm>
              <a:off x="9137520" y="5232240"/>
              <a:ext cx="2540520" cy="292680"/>
            </p14:xfrm>
          </p:contentPart>
        </mc:Choice>
        <mc:Fallback xmlns="">
          <p:pic>
            <p:nvPicPr>
              <p:cNvPr id="14" name="Ink 13">
                <a:extLst>
                  <a:ext uri="{FF2B5EF4-FFF2-40B4-BE49-F238E27FC236}">
                    <a16:creationId xmlns:a16="http://schemas.microsoft.com/office/drawing/2014/main" id="{782CF688-39DC-1132-53AB-F31F502B8DB1}"/>
                  </a:ext>
                </a:extLst>
              </p:cNvPr>
              <p:cNvPicPr/>
              <p:nvPr/>
            </p:nvPicPr>
            <p:blipFill>
              <a:blip r:embed="rId24"/>
              <a:stretch>
                <a:fillRect/>
              </a:stretch>
            </p:blipFill>
            <p:spPr>
              <a:xfrm>
                <a:off x="9121680" y="5168880"/>
                <a:ext cx="2571840" cy="419400"/>
              </a:xfrm>
              <a:prstGeom prst="rect">
                <a:avLst/>
              </a:prstGeom>
            </p:spPr>
          </p:pic>
        </mc:Fallback>
      </mc:AlternateContent>
    </p:spTree>
  </p:cSld>
  <p:clrMapOvr>
    <a:masterClrMapping/>
  </p:clrMapOvr>
  <p:transition>
    <p:circl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520" y="1143000"/>
            <a:ext cx="10353762" cy="1257300"/>
          </a:xfrm>
        </p:spPr>
        <p:txBody>
          <a:bodyPr>
            <a:normAutofit fontScale="90000"/>
          </a:bodyPr>
          <a:lstStyle/>
          <a:p>
            <a:r>
              <a:rPr lang="en-US" dirty="0"/>
              <a:t>ESP32 </a:t>
            </a:r>
            <a:r>
              <a:rPr lang="en-US" dirty="0" err="1"/>
              <a:t>Arduino</a:t>
            </a:r>
            <a:r>
              <a:rPr lang="en-US" dirty="0"/>
              <a:t> Example</a:t>
            </a:r>
            <a:br>
              <a:rPr lang="en-US" dirty="0"/>
            </a:br>
            <a:endParaRPr lang="en-US" dirty="0"/>
          </a:p>
        </p:txBody>
      </p:sp>
      <p:sp>
        <p:nvSpPr>
          <p:cNvPr id="3" name="Content Placeholder 2"/>
          <p:cNvSpPr>
            <a:spLocks noGrp="1"/>
          </p:cNvSpPr>
          <p:nvPr>
            <p:ph idx="1"/>
          </p:nvPr>
        </p:nvSpPr>
        <p:spPr>
          <a:xfrm>
            <a:off x="647095" y="2295525"/>
            <a:ext cx="10868630" cy="3714749"/>
          </a:xfrm>
        </p:spPr>
        <p:txBody>
          <a:bodyPr/>
          <a:lstStyle/>
          <a:p>
            <a:pPr algn="just"/>
            <a:r>
              <a:rPr lang="en-US" dirty="0"/>
              <a:t>In the conflict of ESP 8266 </a:t>
            </a:r>
            <a:r>
              <a:rPr lang="en-US" dirty="0" err="1"/>
              <a:t>vs</a:t>
            </a:r>
            <a:r>
              <a:rPr lang="en-US" dirty="0"/>
              <a:t> ESP 32, You can make a weather station with ESP32 and </a:t>
            </a:r>
            <a:r>
              <a:rPr lang="en-US" dirty="0" err="1"/>
              <a:t>Arduino</a:t>
            </a:r>
            <a:r>
              <a:rPr lang="en-US" dirty="0"/>
              <a:t>. ESP32 can connect to Wi-Fi and get weather information from the internet. </a:t>
            </a:r>
          </a:p>
          <a:p>
            <a:pPr algn="just"/>
            <a:r>
              <a:rPr lang="en-US" dirty="0"/>
              <a:t>Then, it can show the data on a small screen or send it to a website for checking from anywhere. This also shows how ESP32 can connect to the internet and handle data for </a:t>
            </a:r>
            <a:r>
              <a:rPr lang="en-US" dirty="0" err="1"/>
              <a:t>IoT</a:t>
            </a:r>
            <a:r>
              <a:rPr lang="en-US" dirty="0"/>
              <a:t> projects.</a:t>
            </a:r>
          </a:p>
        </p:txBody>
      </p:sp>
    </p:spTree>
  </p:cSld>
  <p:clrMapOvr>
    <a:masterClrMapping/>
  </p:clrMapOvr>
  <p:transition>
    <p:circl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787146"/>
            <a:ext cx="10353762" cy="1257300"/>
          </a:xfrm>
        </p:spPr>
        <p:txBody>
          <a:bodyPr>
            <a:normAutofit fontScale="90000"/>
          </a:bodyPr>
          <a:lstStyle/>
          <a:p>
            <a:r>
              <a:rPr lang="en-US" dirty="0"/>
              <a:t>Key Differences Between ESP 8266 </a:t>
            </a:r>
            <a:r>
              <a:rPr lang="en-US" dirty="0" err="1"/>
              <a:t>vs</a:t>
            </a:r>
            <a:r>
              <a:rPr lang="en-US" dirty="0"/>
              <a:t> ESP 32 </a:t>
            </a:r>
            <a:r>
              <a:rPr lang="en-US" dirty="0" err="1"/>
              <a:t>NodeMCU</a:t>
            </a:r>
            <a:br>
              <a:rPr lang="en-US" dirty="0"/>
            </a:br>
            <a:endParaRPr lang="en-US" dirty="0"/>
          </a:p>
        </p:txBody>
      </p:sp>
      <p:sp>
        <p:nvSpPr>
          <p:cNvPr id="3" name="Content Placeholder 2"/>
          <p:cNvSpPr>
            <a:spLocks noGrp="1"/>
          </p:cNvSpPr>
          <p:nvPr>
            <p:ph idx="1"/>
          </p:nvPr>
        </p:nvSpPr>
        <p:spPr>
          <a:xfrm>
            <a:off x="466345" y="2067306"/>
            <a:ext cx="6519671" cy="3714749"/>
          </a:xfrm>
        </p:spPr>
        <p:txBody>
          <a:bodyPr>
            <a:normAutofit fontScale="85000" lnSpcReduction="10000"/>
          </a:bodyPr>
          <a:lstStyle/>
          <a:p>
            <a:pPr algn="just"/>
            <a:r>
              <a:rPr lang="en-US" dirty="0"/>
              <a:t>While both the ESP 8266 </a:t>
            </a:r>
            <a:r>
              <a:rPr lang="en-US" dirty="0" err="1"/>
              <a:t>vs</a:t>
            </a:r>
            <a:r>
              <a:rPr lang="en-US" dirty="0"/>
              <a:t> ESP 32 </a:t>
            </a:r>
            <a:r>
              <a:rPr lang="en-US" dirty="0" err="1"/>
              <a:t>NodeMCU</a:t>
            </a:r>
            <a:r>
              <a:rPr lang="en-US" dirty="0"/>
              <a:t> share similarities, ESP 32 </a:t>
            </a:r>
            <a:r>
              <a:rPr lang="en-US" dirty="0" err="1"/>
              <a:t>vs</a:t>
            </a:r>
            <a:r>
              <a:rPr lang="en-US" dirty="0"/>
              <a:t> ESP 8266 differ in several key aspects:</a:t>
            </a:r>
          </a:p>
          <a:p>
            <a:pPr algn="just"/>
            <a:r>
              <a:rPr lang="en-US" dirty="0"/>
              <a:t>1. Processor and Performance:</a:t>
            </a:r>
          </a:p>
          <a:p>
            <a:pPr algn="just"/>
            <a:r>
              <a:rPr lang="en-US" b="1" dirty="0"/>
              <a:t>ESP8266: </a:t>
            </a:r>
            <a:r>
              <a:rPr lang="en-US" dirty="0"/>
              <a:t>It features a single-core </a:t>
            </a:r>
            <a:r>
              <a:rPr lang="en-US" dirty="0" err="1"/>
              <a:t>Tensilica</a:t>
            </a:r>
            <a:r>
              <a:rPr lang="en-US" dirty="0"/>
              <a:t> </a:t>
            </a:r>
            <a:r>
              <a:rPr lang="en-US" dirty="0" err="1"/>
              <a:t>Xtensa</a:t>
            </a:r>
            <a:r>
              <a:rPr lang="en-US" dirty="0"/>
              <a:t> LX106 processor clocked at 80MHz.</a:t>
            </a:r>
          </a:p>
          <a:p>
            <a:pPr algn="just"/>
            <a:r>
              <a:rPr lang="en-US" b="1" dirty="0"/>
              <a:t>ESP32: </a:t>
            </a:r>
            <a:r>
              <a:rPr lang="en-US" dirty="0"/>
              <a:t>It has a more powerful dual-core </a:t>
            </a:r>
            <a:r>
              <a:rPr lang="en-US" dirty="0" err="1"/>
              <a:t>Tensilica</a:t>
            </a:r>
            <a:r>
              <a:rPr lang="en-US" dirty="0"/>
              <a:t> </a:t>
            </a:r>
            <a:r>
              <a:rPr lang="en-US" dirty="0" err="1"/>
              <a:t>Xtensa</a:t>
            </a:r>
            <a:r>
              <a:rPr lang="en-US" dirty="0"/>
              <a:t> LX6 processor, which operates up to 240MHz. This makes the ESP32 capable of handling more complex tasks and computations compared to the ESP8266.</a:t>
            </a:r>
          </a:p>
          <a:p>
            <a:endParaRPr lang="en-US" dirty="0"/>
          </a:p>
        </p:txBody>
      </p:sp>
      <p:pic>
        <p:nvPicPr>
          <p:cNvPr id="4" name="Picture 3">
            <a:extLst>
              <a:ext uri="{FF2B5EF4-FFF2-40B4-BE49-F238E27FC236}">
                <a16:creationId xmlns:a16="http://schemas.microsoft.com/office/drawing/2014/main" id="{B64A1983-36E0-7C37-A97D-EB9F303E3A99}"/>
              </a:ext>
            </a:extLst>
          </p:cNvPr>
          <p:cNvPicPr>
            <a:picLocks noChangeAspect="1"/>
          </p:cNvPicPr>
          <p:nvPr/>
        </p:nvPicPr>
        <p:blipFill>
          <a:blip r:embed="rId2"/>
          <a:stretch>
            <a:fillRect/>
          </a:stretch>
        </p:blipFill>
        <p:spPr>
          <a:xfrm>
            <a:off x="7351776" y="2067306"/>
            <a:ext cx="4151376" cy="4003548"/>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AFCFBEF-13D4-0480-F757-D11AA72A3A63}"/>
                  </a:ext>
                </a:extLst>
              </p14:cNvPr>
              <p14:cNvContentPartPr/>
              <p14:nvPr/>
            </p14:nvContentPartPr>
            <p14:xfrm>
              <a:off x="3308400" y="3657600"/>
              <a:ext cx="3569040" cy="190800"/>
            </p14:xfrm>
          </p:contentPart>
        </mc:Choice>
        <mc:Fallback xmlns="">
          <p:pic>
            <p:nvPicPr>
              <p:cNvPr id="5" name="Ink 4">
                <a:extLst>
                  <a:ext uri="{FF2B5EF4-FFF2-40B4-BE49-F238E27FC236}">
                    <a16:creationId xmlns:a16="http://schemas.microsoft.com/office/drawing/2014/main" id="{0AFCFBEF-13D4-0480-F757-D11AA72A3A63}"/>
                  </a:ext>
                </a:extLst>
              </p:cNvPr>
              <p:cNvPicPr/>
              <p:nvPr/>
            </p:nvPicPr>
            <p:blipFill>
              <a:blip r:embed="rId4"/>
              <a:stretch>
                <a:fillRect/>
              </a:stretch>
            </p:blipFill>
            <p:spPr>
              <a:xfrm>
                <a:off x="3292560" y="3594240"/>
                <a:ext cx="36003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6C262C9-2A00-6344-8392-1185345FF9AD}"/>
                  </a:ext>
                </a:extLst>
              </p14:cNvPr>
              <p14:cNvContentPartPr/>
              <p14:nvPr/>
            </p14:nvContentPartPr>
            <p14:xfrm>
              <a:off x="2705040" y="3956040"/>
              <a:ext cx="1035360" cy="178200"/>
            </p14:xfrm>
          </p:contentPart>
        </mc:Choice>
        <mc:Fallback xmlns="">
          <p:pic>
            <p:nvPicPr>
              <p:cNvPr id="6" name="Ink 5">
                <a:extLst>
                  <a:ext uri="{FF2B5EF4-FFF2-40B4-BE49-F238E27FC236}">
                    <a16:creationId xmlns:a16="http://schemas.microsoft.com/office/drawing/2014/main" id="{B6C262C9-2A00-6344-8392-1185345FF9AD}"/>
                  </a:ext>
                </a:extLst>
              </p:cNvPr>
              <p:cNvPicPr/>
              <p:nvPr/>
            </p:nvPicPr>
            <p:blipFill>
              <a:blip r:embed="rId6"/>
              <a:stretch>
                <a:fillRect/>
              </a:stretch>
            </p:blipFill>
            <p:spPr>
              <a:xfrm>
                <a:off x="2689200" y="3892680"/>
                <a:ext cx="10666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3A96BBE-73C4-F317-6EBA-7030535D7D93}"/>
                  </a:ext>
                </a:extLst>
              </p14:cNvPr>
              <p14:cNvContentPartPr/>
              <p14:nvPr/>
            </p14:nvContentPartPr>
            <p14:xfrm>
              <a:off x="4191120" y="4483080"/>
              <a:ext cx="2648160" cy="51120"/>
            </p14:xfrm>
          </p:contentPart>
        </mc:Choice>
        <mc:Fallback xmlns="">
          <p:pic>
            <p:nvPicPr>
              <p:cNvPr id="7" name="Ink 6">
                <a:extLst>
                  <a:ext uri="{FF2B5EF4-FFF2-40B4-BE49-F238E27FC236}">
                    <a16:creationId xmlns:a16="http://schemas.microsoft.com/office/drawing/2014/main" id="{83A96BBE-73C4-F317-6EBA-7030535D7D93}"/>
                  </a:ext>
                </a:extLst>
              </p:cNvPr>
              <p:cNvPicPr/>
              <p:nvPr/>
            </p:nvPicPr>
            <p:blipFill>
              <a:blip r:embed="rId8"/>
              <a:stretch>
                <a:fillRect/>
              </a:stretch>
            </p:blipFill>
            <p:spPr>
              <a:xfrm>
                <a:off x="4175280" y="4419720"/>
                <a:ext cx="2679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FA5C3DA-3BC7-97E1-1348-6F36770A8B27}"/>
                  </a:ext>
                </a:extLst>
              </p14:cNvPr>
              <p14:cNvContentPartPr/>
              <p14:nvPr/>
            </p14:nvContentPartPr>
            <p14:xfrm>
              <a:off x="882720" y="4838760"/>
              <a:ext cx="1499040" cy="38520"/>
            </p14:xfrm>
          </p:contentPart>
        </mc:Choice>
        <mc:Fallback xmlns="">
          <p:pic>
            <p:nvPicPr>
              <p:cNvPr id="8" name="Ink 7">
                <a:extLst>
                  <a:ext uri="{FF2B5EF4-FFF2-40B4-BE49-F238E27FC236}">
                    <a16:creationId xmlns:a16="http://schemas.microsoft.com/office/drawing/2014/main" id="{3FA5C3DA-3BC7-97E1-1348-6F36770A8B27}"/>
                  </a:ext>
                </a:extLst>
              </p:cNvPr>
              <p:cNvPicPr/>
              <p:nvPr/>
            </p:nvPicPr>
            <p:blipFill>
              <a:blip r:embed="rId10"/>
              <a:stretch>
                <a:fillRect/>
              </a:stretch>
            </p:blipFill>
            <p:spPr>
              <a:xfrm>
                <a:off x="866880" y="4775400"/>
                <a:ext cx="1530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1846301A-055D-C55D-2F11-08C63E58E1B5}"/>
                  </a:ext>
                </a:extLst>
              </p14:cNvPr>
              <p14:cNvContentPartPr/>
              <p14:nvPr/>
            </p14:nvContentPartPr>
            <p14:xfrm>
              <a:off x="4464000" y="4800600"/>
              <a:ext cx="1041840" cy="38520"/>
            </p14:xfrm>
          </p:contentPart>
        </mc:Choice>
        <mc:Fallback xmlns="">
          <p:pic>
            <p:nvPicPr>
              <p:cNvPr id="9" name="Ink 8">
                <a:extLst>
                  <a:ext uri="{FF2B5EF4-FFF2-40B4-BE49-F238E27FC236}">
                    <a16:creationId xmlns:a16="http://schemas.microsoft.com/office/drawing/2014/main" id="{1846301A-055D-C55D-2F11-08C63E58E1B5}"/>
                  </a:ext>
                </a:extLst>
              </p:cNvPr>
              <p:cNvPicPr/>
              <p:nvPr/>
            </p:nvPicPr>
            <p:blipFill>
              <a:blip r:embed="rId12"/>
              <a:stretch>
                <a:fillRect/>
              </a:stretch>
            </p:blipFill>
            <p:spPr>
              <a:xfrm>
                <a:off x="4448160" y="4737240"/>
                <a:ext cx="1073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F1915CE-5C0A-9201-4B80-521483928AE4}"/>
                  </a:ext>
                </a:extLst>
              </p14:cNvPr>
              <p14:cNvContentPartPr/>
              <p14:nvPr/>
            </p14:nvContentPartPr>
            <p14:xfrm>
              <a:off x="831960" y="3270240"/>
              <a:ext cx="3200760" cy="95760"/>
            </p14:xfrm>
          </p:contentPart>
        </mc:Choice>
        <mc:Fallback xmlns="">
          <p:pic>
            <p:nvPicPr>
              <p:cNvPr id="10" name="Ink 9">
                <a:extLst>
                  <a:ext uri="{FF2B5EF4-FFF2-40B4-BE49-F238E27FC236}">
                    <a16:creationId xmlns:a16="http://schemas.microsoft.com/office/drawing/2014/main" id="{3F1915CE-5C0A-9201-4B80-521483928AE4}"/>
                  </a:ext>
                </a:extLst>
              </p:cNvPr>
              <p:cNvPicPr/>
              <p:nvPr/>
            </p:nvPicPr>
            <p:blipFill>
              <a:blip r:embed="rId14"/>
              <a:stretch>
                <a:fillRect/>
              </a:stretch>
            </p:blipFill>
            <p:spPr>
              <a:xfrm>
                <a:off x="816120" y="3206880"/>
                <a:ext cx="3232080" cy="222480"/>
              </a:xfrm>
              <a:prstGeom prst="rect">
                <a:avLst/>
              </a:prstGeom>
            </p:spPr>
          </p:pic>
        </mc:Fallback>
      </mc:AlternateContent>
    </p:spTree>
  </p:cSld>
  <p:clrMapOvr>
    <a:masterClrMapping/>
  </p:clrMapOvr>
  <p:transition>
    <p:circl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3425" y="666748"/>
            <a:ext cx="10743682" cy="5657851"/>
          </a:xfrm>
        </p:spPr>
        <p:txBody>
          <a:bodyPr>
            <a:normAutofit fontScale="55000" lnSpcReduction="20000"/>
          </a:bodyPr>
          <a:lstStyle/>
          <a:p>
            <a:pPr algn="just">
              <a:lnSpc>
                <a:spcPct val="170000"/>
              </a:lnSpc>
            </a:pPr>
            <a:r>
              <a:rPr lang="en-US" sz="3400" dirty="0"/>
              <a:t>2. Wi-Fi Connectivity:</a:t>
            </a:r>
          </a:p>
          <a:p>
            <a:pPr algn="just">
              <a:lnSpc>
                <a:spcPct val="170000"/>
              </a:lnSpc>
            </a:pPr>
            <a:r>
              <a:rPr lang="en-US" sz="3400" b="1" dirty="0"/>
              <a:t>ESP8266: </a:t>
            </a:r>
            <a:r>
              <a:rPr lang="en-US" sz="3400" dirty="0"/>
              <a:t>Supports 802.11 b/g/n Wi-Fi standards.</a:t>
            </a:r>
          </a:p>
          <a:p>
            <a:pPr algn="just">
              <a:lnSpc>
                <a:spcPct val="170000"/>
              </a:lnSpc>
            </a:pPr>
            <a:r>
              <a:rPr lang="en-US" sz="3400" b="1" dirty="0"/>
              <a:t>ESP32: </a:t>
            </a:r>
            <a:r>
              <a:rPr lang="en-US" sz="3400" dirty="0"/>
              <a:t>Supports both 802.11 b/g/n Wi-Fi standards and Bluetooth connectivity, including Bluetooth Low Energy (BLE).</a:t>
            </a:r>
          </a:p>
          <a:p>
            <a:pPr algn="just">
              <a:lnSpc>
                <a:spcPct val="170000"/>
              </a:lnSpc>
            </a:pPr>
            <a:r>
              <a:rPr lang="en-US" sz="3400" dirty="0"/>
              <a:t>3. Memory:</a:t>
            </a:r>
          </a:p>
          <a:p>
            <a:pPr algn="just">
              <a:lnSpc>
                <a:spcPct val="170000"/>
              </a:lnSpc>
            </a:pPr>
            <a:r>
              <a:rPr lang="en-US" sz="3400" b="1" dirty="0"/>
              <a:t>ESP8266: </a:t>
            </a:r>
            <a:r>
              <a:rPr lang="en-US" sz="3400" dirty="0"/>
              <a:t>Typically comes with 64KB of instruction SRAM, 80KB of data RAM, and up to 4MB of flash memory for program storage.</a:t>
            </a:r>
          </a:p>
          <a:p>
            <a:pPr algn="just">
              <a:lnSpc>
                <a:spcPct val="170000"/>
              </a:lnSpc>
            </a:pPr>
            <a:r>
              <a:rPr lang="en-US" sz="3400" b="1" dirty="0"/>
              <a:t>ESP32: </a:t>
            </a:r>
            <a:r>
              <a:rPr lang="en-US" sz="3400" dirty="0"/>
              <a:t>Offers more memory than the ESP8266, with options for up to 520KB of SRAM and up to 16MB of flash memory. </a:t>
            </a:r>
          </a:p>
          <a:p>
            <a:pPr algn="just">
              <a:lnSpc>
                <a:spcPct val="170000"/>
              </a:lnSpc>
            </a:pPr>
            <a:r>
              <a:rPr lang="en-US" sz="3400" dirty="0"/>
              <a:t>This additional memory can be beneficial for storing larger programs and handling more data.</a:t>
            </a:r>
          </a:p>
          <a:p>
            <a:pPr algn="just"/>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ED86755-A6D2-A9DC-E50F-0BC424EA9023}"/>
                  </a:ext>
                </a:extLst>
              </p14:cNvPr>
              <p14:cNvContentPartPr/>
              <p14:nvPr/>
            </p14:nvContentPartPr>
            <p14:xfrm>
              <a:off x="3117960" y="1485720"/>
              <a:ext cx="2222640" cy="102240"/>
            </p14:xfrm>
          </p:contentPart>
        </mc:Choice>
        <mc:Fallback xmlns="">
          <p:pic>
            <p:nvPicPr>
              <p:cNvPr id="2" name="Ink 1">
                <a:extLst>
                  <a:ext uri="{FF2B5EF4-FFF2-40B4-BE49-F238E27FC236}">
                    <a16:creationId xmlns:a16="http://schemas.microsoft.com/office/drawing/2014/main" id="{6ED86755-A6D2-A9DC-E50F-0BC424EA9023}"/>
                  </a:ext>
                </a:extLst>
              </p:cNvPr>
              <p:cNvPicPr/>
              <p:nvPr/>
            </p:nvPicPr>
            <p:blipFill>
              <a:blip r:embed="rId3"/>
              <a:stretch>
                <a:fillRect/>
              </a:stretch>
            </p:blipFill>
            <p:spPr>
              <a:xfrm>
                <a:off x="3102120" y="1422360"/>
                <a:ext cx="22539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8B31181-8F33-BA83-7308-C6EE6227BFAE}"/>
                  </a:ext>
                </a:extLst>
              </p14:cNvPr>
              <p14:cNvContentPartPr/>
              <p14:nvPr/>
            </p14:nvContentPartPr>
            <p14:xfrm>
              <a:off x="3321000" y="2063880"/>
              <a:ext cx="2153160" cy="63720"/>
            </p14:xfrm>
          </p:contentPart>
        </mc:Choice>
        <mc:Fallback xmlns="">
          <p:pic>
            <p:nvPicPr>
              <p:cNvPr id="4" name="Ink 3">
                <a:extLst>
                  <a:ext uri="{FF2B5EF4-FFF2-40B4-BE49-F238E27FC236}">
                    <a16:creationId xmlns:a16="http://schemas.microsoft.com/office/drawing/2014/main" id="{08B31181-8F33-BA83-7308-C6EE6227BFAE}"/>
                  </a:ext>
                </a:extLst>
              </p:cNvPr>
              <p:cNvPicPr/>
              <p:nvPr/>
            </p:nvPicPr>
            <p:blipFill>
              <a:blip r:embed="rId5"/>
              <a:stretch>
                <a:fillRect/>
              </a:stretch>
            </p:blipFill>
            <p:spPr>
              <a:xfrm>
                <a:off x="3305160" y="2000520"/>
                <a:ext cx="2184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FB6AA28-C9B1-5BDC-FE83-3EE6D0083C45}"/>
                  </a:ext>
                </a:extLst>
              </p14:cNvPr>
              <p14:cNvContentPartPr/>
              <p14:nvPr/>
            </p14:nvContentPartPr>
            <p14:xfrm>
              <a:off x="6540480" y="2044800"/>
              <a:ext cx="5372640" cy="127080"/>
            </p14:xfrm>
          </p:contentPart>
        </mc:Choice>
        <mc:Fallback xmlns="">
          <p:pic>
            <p:nvPicPr>
              <p:cNvPr id="5" name="Ink 4">
                <a:extLst>
                  <a:ext uri="{FF2B5EF4-FFF2-40B4-BE49-F238E27FC236}">
                    <a16:creationId xmlns:a16="http://schemas.microsoft.com/office/drawing/2014/main" id="{2FB6AA28-C9B1-5BDC-FE83-3EE6D0083C45}"/>
                  </a:ext>
                </a:extLst>
              </p:cNvPr>
              <p:cNvPicPr/>
              <p:nvPr/>
            </p:nvPicPr>
            <p:blipFill>
              <a:blip r:embed="rId7"/>
              <a:stretch>
                <a:fillRect/>
              </a:stretch>
            </p:blipFill>
            <p:spPr>
              <a:xfrm>
                <a:off x="6524640" y="1981440"/>
                <a:ext cx="5403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1949AA1-047A-1B4A-1CCA-76B6AC9908C3}"/>
                  </a:ext>
                </a:extLst>
              </p14:cNvPr>
              <p14:cNvContentPartPr/>
              <p14:nvPr/>
            </p14:nvContentPartPr>
            <p14:xfrm>
              <a:off x="450720" y="2540160"/>
              <a:ext cx="2622960" cy="133560"/>
            </p14:xfrm>
          </p:contentPart>
        </mc:Choice>
        <mc:Fallback xmlns="">
          <p:pic>
            <p:nvPicPr>
              <p:cNvPr id="6" name="Ink 5">
                <a:extLst>
                  <a:ext uri="{FF2B5EF4-FFF2-40B4-BE49-F238E27FC236}">
                    <a16:creationId xmlns:a16="http://schemas.microsoft.com/office/drawing/2014/main" id="{41949AA1-047A-1B4A-1CCA-76B6AC9908C3}"/>
                  </a:ext>
                </a:extLst>
              </p:cNvPr>
              <p:cNvPicPr/>
              <p:nvPr/>
            </p:nvPicPr>
            <p:blipFill>
              <a:blip r:embed="rId9"/>
              <a:stretch>
                <a:fillRect/>
              </a:stretch>
            </p:blipFill>
            <p:spPr>
              <a:xfrm>
                <a:off x="434880" y="2476800"/>
                <a:ext cx="26542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1870FEF5-B527-01C4-7463-844A53D96E2C}"/>
                  </a:ext>
                </a:extLst>
              </p14:cNvPr>
              <p14:cNvContentPartPr/>
              <p14:nvPr/>
            </p14:nvContentPartPr>
            <p14:xfrm>
              <a:off x="4248000" y="3625920"/>
              <a:ext cx="2578680" cy="70200"/>
            </p14:xfrm>
          </p:contentPart>
        </mc:Choice>
        <mc:Fallback xmlns="">
          <p:pic>
            <p:nvPicPr>
              <p:cNvPr id="7" name="Ink 6">
                <a:extLst>
                  <a:ext uri="{FF2B5EF4-FFF2-40B4-BE49-F238E27FC236}">
                    <a16:creationId xmlns:a16="http://schemas.microsoft.com/office/drawing/2014/main" id="{1870FEF5-B527-01C4-7463-844A53D96E2C}"/>
                  </a:ext>
                </a:extLst>
              </p:cNvPr>
              <p:cNvPicPr/>
              <p:nvPr/>
            </p:nvPicPr>
            <p:blipFill>
              <a:blip r:embed="rId11"/>
              <a:stretch>
                <a:fillRect/>
              </a:stretch>
            </p:blipFill>
            <p:spPr>
              <a:xfrm>
                <a:off x="4232160" y="3562560"/>
                <a:ext cx="2610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9082F8B-1D84-EE95-EBD2-E90F7D8E45F6}"/>
                  </a:ext>
                </a:extLst>
              </p14:cNvPr>
              <p14:cNvContentPartPr/>
              <p14:nvPr/>
            </p14:nvContentPartPr>
            <p14:xfrm>
              <a:off x="7067520" y="3537000"/>
              <a:ext cx="1784880" cy="178200"/>
            </p14:xfrm>
          </p:contentPart>
        </mc:Choice>
        <mc:Fallback xmlns="">
          <p:pic>
            <p:nvPicPr>
              <p:cNvPr id="8" name="Ink 7">
                <a:extLst>
                  <a:ext uri="{FF2B5EF4-FFF2-40B4-BE49-F238E27FC236}">
                    <a16:creationId xmlns:a16="http://schemas.microsoft.com/office/drawing/2014/main" id="{19082F8B-1D84-EE95-EBD2-E90F7D8E45F6}"/>
                  </a:ext>
                </a:extLst>
              </p:cNvPr>
              <p:cNvPicPr/>
              <p:nvPr/>
            </p:nvPicPr>
            <p:blipFill>
              <a:blip r:embed="rId13"/>
              <a:stretch>
                <a:fillRect/>
              </a:stretch>
            </p:blipFill>
            <p:spPr>
              <a:xfrm>
                <a:off x="7051680" y="3473640"/>
                <a:ext cx="18162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34F177F6-8836-988F-7FC2-C8116C64CB44}"/>
                  </a:ext>
                </a:extLst>
              </p14:cNvPr>
              <p14:cNvContentPartPr/>
              <p14:nvPr/>
            </p14:nvContentPartPr>
            <p14:xfrm>
              <a:off x="9347040" y="3625920"/>
              <a:ext cx="2407320" cy="89280"/>
            </p14:xfrm>
          </p:contentPart>
        </mc:Choice>
        <mc:Fallback xmlns="">
          <p:pic>
            <p:nvPicPr>
              <p:cNvPr id="9" name="Ink 8">
                <a:extLst>
                  <a:ext uri="{FF2B5EF4-FFF2-40B4-BE49-F238E27FC236}">
                    <a16:creationId xmlns:a16="http://schemas.microsoft.com/office/drawing/2014/main" id="{34F177F6-8836-988F-7FC2-C8116C64CB44}"/>
                  </a:ext>
                </a:extLst>
              </p:cNvPr>
              <p:cNvPicPr/>
              <p:nvPr/>
            </p:nvPicPr>
            <p:blipFill>
              <a:blip r:embed="rId15"/>
              <a:stretch>
                <a:fillRect/>
              </a:stretch>
            </p:blipFill>
            <p:spPr>
              <a:xfrm>
                <a:off x="9331200" y="3562560"/>
                <a:ext cx="2438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DB571F77-18FC-AA53-E5D5-FA314FD67484}"/>
                  </a:ext>
                </a:extLst>
              </p14:cNvPr>
              <p14:cNvContentPartPr/>
              <p14:nvPr/>
            </p14:nvContentPartPr>
            <p14:xfrm>
              <a:off x="8001000" y="4603680"/>
              <a:ext cx="1708560" cy="203760"/>
            </p14:xfrm>
          </p:contentPart>
        </mc:Choice>
        <mc:Fallback xmlns="">
          <p:pic>
            <p:nvPicPr>
              <p:cNvPr id="10" name="Ink 9">
                <a:extLst>
                  <a:ext uri="{FF2B5EF4-FFF2-40B4-BE49-F238E27FC236}">
                    <a16:creationId xmlns:a16="http://schemas.microsoft.com/office/drawing/2014/main" id="{DB571F77-18FC-AA53-E5D5-FA314FD67484}"/>
                  </a:ext>
                </a:extLst>
              </p:cNvPr>
              <p:cNvPicPr/>
              <p:nvPr/>
            </p:nvPicPr>
            <p:blipFill>
              <a:blip r:embed="rId17"/>
              <a:stretch>
                <a:fillRect/>
              </a:stretch>
            </p:blipFill>
            <p:spPr>
              <a:xfrm>
                <a:off x="7985160" y="4540320"/>
                <a:ext cx="17398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6002F72-2A58-A11C-8A12-EEADBC67A628}"/>
                  </a:ext>
                </a:extLst>
              </p14:cNvPr>
              <p14:cNvContentPartPr/>
              <p14:nvPr/>
            </p14:nvContentPartPr>
            <p14:xfrm>
              <a:off x="10833120" y="4660920"/>
              <a:ext cx="813240" cy="32040"/>
            </p14:xfrm>
          </p:contentPart>
        </mc:Choice>
        <mc:Fallback xmlns="">
          <p:pic>
            <p:nvPicPr>
              <p:cNvPr id="11" name="Ink 10">
                <a:extLst>
                  <a:ext uri="{FF2B5EF4-FFF2-40B4-BE49-F238E27FC236}">
                    <a16:creationId xmlns:a16="http://schemas.microsoft.com/office/drawing/2014/main" id="{76002F72-2A58-A11C-8A12-EEADBC67A628}"/>
                  </a:ext>
                </a:extLst>
              </p:cNvPr>
              <p:cNvPicPr/>
              <p:nvPr/>
            </p:nvPicPr>
            <p:blipFill>
              <a:blip r:embed="rId19"/>
              <a:stretch>
                <a:fillRect/>
              </a:stretch>
            </p:blipFill>
            <p:spPr>
              <a:xfrm>
                <a:off x="10817280" y="4597560"/>
                <a:ext cx="844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05DBA8C-14D6-1FCE-088B-4F8C74391DA0}"/>
                  </a:ext>
                </a:extLst>
              </p14:cNvPr>
              <p14:cNvContentPartPr/>
              <p14:nvPr/>
            </p14:nvContentPartPr>
            <p14:xfrm>
              <a:off x="1181160" y="4991040"/>
              <a:ext cx="2038680" cy="184680"/>
            </p14:xfrm>
          </p:contentPart>
        </mc:Choice>
        <mc:Fallback xmlns="">
          <p:pic>
            <p:nvPicPr>
              <p:cNvPr id="12" name="Ink 11">
                <a:extLst>
                  <a:ext uri="{FF2B5EF4-FFF2-40B4-BE49-F238E27FC236}">
                    <a16:creationId xmlns:a16="http://schemas.microsoft.com/office/drawing/2014/main" id="{205DBA8C-14D6-1FCE-088B-4F8C74391DA0}"/>
                  </a:ext>
                </a:extLst>
              </p:cNvPr>
              <p:cNvPicPr/>
              <p:nvPr/>
            </p:nvPicPr>
            <p:blipFill>
              <a:blip r:embed="rId21"/>
              <a:stretch>
                <a:fillRect/>
              </a:stretch>
            </p:blipFill>
            <p:spPr>
              <a:xfrm>
                <a:off x="1165320" y="4927680"/>
                <a:ext cx="2070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9D6ACA2D-23BB-D6A3-F6D0-88C43922A6E8}"/>
                  </a:ext>
                </a:extLst>
              </p14:cNvPr>
              <p14:cNvContentPartPr/>
              <p14:nvPr/>
            </p14:nvContentPartPr>
            <p14:xfrm>
              <a:off x="952560" y="4984920"/>
              <a:ext cx="864000" cy="196920"/>
            </p14:xfrm>
          </p:contentPart>
        </mc:Choice>
        <mc:Fallback xmlns="">
          <p:pic>
            <p:nvPicPr>
              <p:cNvPr id="13" name="Ink 12">
                <a:extLst>
                  <a:ext uri="{FF2B5EF4-FFF2-40B4-BE49-F238E27FC236}">
                    <a16:creationId xmlns:a16="http://schemas.microsoft.com/office/drawing/2014/main" id="{9D6ACA2D-23BB-D6A3-F6D0-88C43922A6E8}"/>
                  </a:ext>
                </a:extLst>
              </p:cNvPr>
              <p:cNvPicPr/>
              <p:nvPr/>
            </p:nvPicPr>
            <p:blipFill>
              <a:blip r:embed="rId23"/>
              <a:stretch>
                <a:fillRect/>
              </a:stretch>
            </p:blipFill>
            <p:spPr>
              <a:xfrm>
                <a:off x="936720" y="4921560"/>
                <a:ext cx="895320" cy="323640"/>
              </a:xfrm>
              <a:prstGeom prst="rect">
                <a:avLst/>
              </a:prstGeom>
            </p:spPr>
          </p:pic>
        </mc:Fallback>
      </mc:AlternateContent>
    </p:spTree>
  </p:cSld>
  <p:clrMapOvr>
    <a:masterClrMapping/>
  </p:clrMapOvr>
  <p:transition>
    <p:circl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893" y="1571625"/>
            <a:ext cx="10580213" cy="3714749"/>
          </a:xfrm>
        </p:spPr>
        <p:txBody>
          <a:bodyPr>
            <a:normAutofit fontScale="92500"/>
          </a:bodyPr>
          <a:lstStyle/>
          <a:p>
            <a:pPr marL="36900" indent="0" algn="just">
              <a:buNone/>
            </a:pPr>
            <a:r>
              <a:rPr lang="en-US" dirty="0"/>
              <a:t>4. GPIO Pins:</a:t>
            </a:r>
          </a:p>
          <a:p>
            <a:pPr algn="just"/>
            <a:r>
              <a:rPr lang="en-US" b="1" dirty="0"/>
              <a:t>ESP8266: </a:t>
            </a:r>
            <a:r>
              <a:rPr lang="en-US" dirty="0"/>
              <a:t>Typically has fewer GPIO pins compared to the ESP32.</a:t>
            </a:r>
          </a:p>
          <a:p>
            <a:pPr algn="just"/>
            <a:r>
              <a:rPr lang="en-US" b="1" dirty="0"/>
              <a:t>ESP32: </a:t>
            </a:r>
            <a:r>
              <a:rPr lang="en-US" dirty="0"/>
              <a:t>Offers a larger number of GPIO pins, along with support for additional interfaces such as SPI, I2C, UART, and more.</a:t>
            </a:r>
          </a:p>
          <a:p>
            <a:pPr algn="just"/>
            <a:r>
              <a:rPr lang="en-US" dirty="0"/>
              <a:t>5. Peripheral Support:</a:t>
            </a:r>
          </a:p>
          <a:p>
            <a:pPr algn="just"/>
            <a:r>
              <a:rPr lang="en-US" b="1" dirty="0"/>
              <a:t>ESP8266: </a:t>
            </a:r>
            <a:r>
              <a:rPr lang="en-US" dirty="0"/>
              <a:t>Supports basic peripherals like GPIO, SPI, I2C, UART, and PWM.</a:t>
            </a:r>
          </a:p>
          <a:p>
            <a:pPr algn="just"/>
            <a:r>
              <a:rPr lang="en-US" b="1" dirty="0"/>
              <a:t>ESP32: </a:t>
            </a:r>
            <a:r>
              <a:rPr lang="en-US" dirty="0"/>
              <a:t>Provides more advanced peripheral support, including touch sensors, capacitive touch, ADCs (Analog-to-Digital Converters), DACs (Digital-to-Analog Converters), and more.</a:t>
            </a: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F3878D8-269B-E15B-83BD-C00434017E46}"/>
                  </a:ext>
                </a:extLst>
              </p14:cNvPr>
              <p14:cNvContentPartPr/>
              <p14:nvPr/>
            </p14:nvContentPartPr>
            <p14:xfrm>
              <a:off x="2965320" y="2673360"/>
              <a:ext cx="1594440" cy="241560"/>
            </p14:xfrm>
          </p:contentPart>
        </mc:Choice>
        <mc:Fallback xmlns="">
          <p:pic>
            <p:nvPicPr>
              <p:cNvPr id="2" name="Ink 1">
                <a:extLst>
                  <a:ext uri="{FF2B5EF4-FFF2-40B4-BE49-F238E27FC236}">
                    <a16:creationId xmlns:a16="http://schemas.microsoft.com/office/drawing/2014/main" id="{5F3878D8-269B-E15B-83BD-C00434017E46}"/>
                  </a:ext>
                </a:extLst>
              </p:cNvPr>
              <p:cNvPicPr/>
              <p:nvPr/>
            </p:nvPicPr>
            <p:blipFill>
              <a:blip r:embed="rId3"/>
              <a:stretch>
                <a:fillRect/>
              </a:stretch>
            </p:blipFill>
            <p:spPr>
              <a:xfrm>
                <a:off x="2949480" y="2610000"/>
                <a:ext cx="16257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43119AE-1B21-CC4D-7726-3EA4988E897B}"/>
                  </a:ext>
                </a:extLst>
              </p14:cNvPr>
              <p14:cNvContentPartPr/>
              <p14:nvPr/>
            </p14:nvContentPartPr>
            <p14:xfrm>
              <a:off x="3613320" y="2305080"/>
              <a:ext cx="1447920" cy="12960"/>
            </p14:xfrm>
          </p:contentPart>
        </mc:Choice>
        <mc:Fallback xmlns="">
          <p:pic>
            <p:nvPicPr>
              <p:cNvPr id="4" name="Ink 3">
                <a:extLst>
                  <a:ext uri="{FF2B5EF4-FFF2-40B4-BE49-F238E27FC236}">
                    <a16:creationId xmlns:a16="http://schemas.microsoft.com/office/drawing/2014/main" id="{943119AE-1B21-CC4D-7726-3EA4988E897B}"/>
                  </a:ext>
                </a:extLst>
              </p:cNvPr>
              <p:cNvPicPr/>
              <p:nvPr/>
            </p:nvPicPr>
            <p:blipFill>
              <a:blip r:embed="rId5"/>
              <a:stretch>
                <a:fillRect/>
              </a:stretch>
            </p:blipFill>
            <p:spPr>
              <a:xfrm>
                <a:off x="3597480" y="2241720"/>
                <a:ext cx="1479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CC49414-4B68-F446-45E1-6D61282AA4EF}"/>
                  </a:ext>
                </a:extLst>
              </p14:cNvPr>
              <p14:cNvContentPartPr/>
              <p14:nvPr/>
            </p14:nvContentPartPr>
            <p14:xfrm>
              <a:off x="4394160" y="2279520"/>
              <a:ext cx="360" cy="360"/>
            </p14:xfrm>
          </p:contentPart>
        </mc:Choice>
        <mc:Fallback xmlns="">
          <p:pic>
            <p:nvPicPr>
              <p:cNvPr id="5" name="Ink 4">
                <a:extLst>
                  <a:ext uri="{FF2B5EF4-FFF2-40B4-BE49-F238E27FC236}">
                    <a16:creationId xmlns:a16="http://schemas.microsoft.com/office/drawing/2014/main" id="{FCC49414-4B68-F446-45E1-6D61282AA4EF}"/>
                  </a:ext>
                </a:extLst>
              </p:cNvPr>
              <p:cNvPicPr/>
              <p:nvPr/>
            </p:nvPicPr>
            <p:blipFill>
              <a:blip r:embed="rId7"/>
              <a:stretch>
                <a:fillRect/>
              </a:stretch>
            </p:blipFill>
            <p:spPr>
              <a:xfrm>
                <a:off x="4378320" y="22161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3EC9D302-B313-596D-BD8D-802B5FFDDE78}"/>
                  </a:ext>
                </a:extLst>
              </p14:cNvPr>
              <p14:cNvContentPartPr/>
              <p14:nvPr/>
            </p14:nvContentPartPr>
            <p14:xfrm>
              <a:off x="1422360" y="3054240"/>
              <a:ext cx="1949760" cy="209880"/>
            </p14:xfrm>
          </p:contentPart>
        </mc:Choice>
        <mc:Fallback xmlns="">
          <p:pic>
            <p:nvPicPr>
              <p:cNvPr id="6" name="Ink 5">
                <a:extLst>
                  <a:ext uri="{FF2B5EF4-FFF2-40B4-BE49-F238E27FC236}">
                    <a16:creationId xmlns:a16="http://schemas.microsoft.com/office/drawing/2014/main" id="{3EC9D302-B313-596D-BD8D-802B5FFDDE78}"/>
                  </a:ext>
                </a:extLst>
              </p:cNvPr>
              <p:cNvPicPr/>
              <p:nvPr/>
            </p:nvPicPr>
            <p:blipFill>
              <a:blip r:embed="rId9"/>
              <a:stretch>
                <a:fillRect/>
              </a:stretch>
            </p:blipFill>
            <p:spPr>
              <a:xfrm>
                <a:off x="1406520" y="2990880"/>
                <a:ext cx="19810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7FE65CF8-2739-6ECD-7313-0AE04A61EE4A}"/>
                  </a:ext>
                </a:extLst>
              </p14:cNvPr>
              <p14:cNvContentPartPr/>
              <p14:nvPr/>
            </p14:nvContentPartPr>
            <p14:xfrm>
              <a:off x="4883040" y="4032360"/>
              <a:ext cx="5055120" cy="235080"/>
            </p14:xfrm>
          </p:contentPart>
        </mc:Choice>
        <mc:Fallback xmlns="">
          <p:pic>
            <p:nvPicPr>
              <p:cNvPr id="7" name="Ink 6">
                <a:extLst>
                  <a:ext uri="{FF2B5EF4-FFF2-40B4-BE49-F238E27FC236}">
                    <a16:creationId xmlns:a16="http://schemas.microsoft.com/office/drawing/2014/main" id="{7FE65CF8-2739-6ECD-7313-0AE04A61EE4A}"/>
                  </a:ext>
                </a:extLst>
              </p:cNvPr>
              <p:cNvPicPr/>
              <p:nvPr/>
            </p:nvPicPr>
            <p:blipFill>
              <a:blip r:embed="rId11"/>
              <a:stretch>
                <a:fillRect/>
              </a:stretch>
            </p:blipFill>
            <p:spPr>
              <a:xfrm>
                <a:off x="4867200" y="3969000"/>
                <a:ext cx="50864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050671DC-0968-B197-EA51-05873BD30884}"/>
                  </a:ext>
                </a:extLst>
              </p14:cNvPr>
              <p14:cNvContentPartPr/>
              <p14:nvPr/>
            </p14:nvContentPartPr>
            <p14:xfrm>
              <a:off x="7988400" y="4470480"/>
              <a:ext cx="3448440" cy="248040"/>
            </p14:xfrm>
          </p:contentPart>
        </mc:Choice>
        <mc:Fallback xmlns="">
          <p:pic>
            <p:nvPicPr>
              <p:cNvPr id="8" name="Ink 7">
                <a:extLst>
                  <a:ext uri="{FF2B5EF4-FFF2-40B4-BE49-F238E27FC236}">
                    <a16:creationId xmlns:a16="http://schemas.microsoft.com/office/drawing/2014/main" id="{050671DC-0968-B197-EA51-05873BD30884}"/>
                  </a:ext>
                </a:extLst>
              </p:cNvPr>
              <p:cNvPicPr/>
              <p:nvPr/>
            </p:nvPicPr>
            <p:blipFill>
              <a:blip r:embed="rId13"/>
              <a:stretch>
                <a:fillRect/>
              </a:stretch>
            </p:blipFill>
            <p:spPr>
              <a:xfrm>
                <a:off x="7972560" y="4407120"/>
                <a:ext cx="34797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173661FD-823A-D8D1-43F8-633DAA9A1EFA}"/>
                  </a:ext>
                </a:extLst>
              </p14:cNvPr>
              <p14:cNvContentPartPr/>
              <p14:nvPr/>
            </p14:nvContentPartPr>
            <p14:xfrm>
              <a:off x="1047600" y="4908600"/>
              <a:ext cx="1137240" cy="146520"/>
            </p14:xfrm>
          </p:contentPart>
        </mc:Choice>
        <mc:Fallback xmlns="">
          <p:pic>
            <p:nvPicPr>
              <p:cNvPr id="9" name="Ink 8">
                <a:extLst>
                  <a:ext uri="{FF2B5EF4-FFF2-40B4-BE49-F238E27FC236}">
                    <a16:creationId xmlns:a16="http://schemas.microsoft.com/office/drawing/2014/main" id="{173661FD-823A-D8D1-43F8-633DAA9A1EFA}"/>
                  </a:ext>
                </a:extLst>
              </p:cNvPr>
              <p:cNvPicPr/>
              <p:nvPr/>
            </p:nvPicPr>
            <p:blipFill>
              <a:blip r:embed="rId15"/>
              <a:stretch>
                <a:fillRect/>
              </a:stretch>
            </p:blipFill>
            <p:spPr>
              <a:xfrm>
                <a:off x="1031760" y="4845240"/>
                <a:ext cx="11685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22371AA-864A-F5E9-DA0C-4825A855D3ED}"/>
                  </a:ext>
                </a:extLst>
              </p14:cNvPr>
              <p14:cNvContentPartPr/>
              <p14:nvPr/>
            </p14:nvContentPartPr>
            <p14:xfrm>
              <a:off x="4425840" y="4883040"/>
              <a:ext cx="1562400" cy="254520"/>
            </p14:xfrm>
          </p:contentPart>
        </mc:Choice>
        <mc:Fallback xmlns="">
          <p:pic>
            <p:nvPicPr>
              <p:cNvPr id="10" name="Ink 9">
                <a:extLst>
                  <a:ext uri="{FF2B5EF4-FFF2-40B4-BE49-F238E27FC236}">
                    <a16:creationId xmlns:a16="http://schemas.microsoft.com/office/drawing/2014/main" id="{522371AA-864A-F5E9-DA0C-4825A855D3ED}"/>
                  </a:ext>
                </a:extLst>
              </p:cNvPr>
              <p:cNvPicPr/>
              <p:nvPr/>
            </p:nvPicPr>
            <p:blipFill>
              <a:blip r:embed="rId17"/>
              <a:stretch>
                <a:fillRect/>
              </a:stretch>
            </p:blipFill>
            <p:spPr>
              <a:xfrm>
                <a:off x="4410000" y="4819680"/>
                <a:ext cx="15937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06B1E8F6-49F8-3B4F-88B8-589C6B29491C}"/>
                  </a:ext>
                </a:extLst>
              </p14:cNvPr>
              <p14:cNvContentPartPr/>
              <p14:nvPr/>
            </p14:nvContentPartPr>
            <p14:xfrm>
              <a:off x="9486720" y="4997520"/>
              <a:ext cx="826200" cy="184320"/>
            </p14:xfrm>
          </p:contentPart>
        </mc:Choice>
        <mc:Fallback xmlns="">
          <p:pic>
            <p:nvPicPr>
              <p:cNvPr id="11" name="Ink 10">
                <a:extLst>
                  <a:ext uri="{FF2B5EF4-FFF2-40B4-BE49-F238E27FC236}">
                    <a16:creationId xmlns:a16="http://schemas.microsoft.com/office/drawing/2014/main" id="{06B1E8F6-49F8-3B4F-88B8-589C6B29491C}"/>
                  </a:ext>
                </a:extLst>
              </p:cNvPr>
              <p:cNvPicPr/>
              <p:nvPr/>
            </p:nvPicPr>
            <p:blipFill>
              <a:blip r:embed="rId19"/>
              <a:stretch>
                <a:fillRect/>
              </a:stretch>
            </p:blipFill>
            <p:spPr>
              <a:xfrm>
                <a:off x="9470880" y="4934160"/>
                <a:ext cx="857520" cy="311040"/>
              </a:xfrm>
              <a:prstGeom prst="rect">
                <a:avLst/>
              </a:prstGeom>
            </p:spPr>
          </p:pic>
        </mc:Fallback>
      </mc:AlternateContent>
    </p:spTree>
  </p:cSld>
  <p:clrMapOvr>
    <a:masterClrMapping/>
  </p:clrMapOvr>
  <p:transition>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755" y="1789067"/>
            <a:ext cx="10353762" cy="3714749"/>
          </a:xfrm>
        </p:spPr>
        <p:txBody>
          <a:bodyPr>
            <a:normAutofit lnSpcReduction="10000"/>
          </a:bodyPr>
          <a:lstStyle/>
          <a:p>
            <a:pPr algn="just"/>
            <a:r>
              <a:rPr lang="en-US" dirty="0"/>
              <a:t>The </a:t>
            </a:r>
            <a:r>
              <a:rPr lang="en-US" dirty="0" err="1"/>
              <a:t>Arduino</a:t>
            </a:r>
            <a:r>
              <a:rPr lang="en-US" dirty="0"/>
              <a:t> hardware and software was designed for artists, designers, hobbyists, hackers, </a:t>
            </a:r>
            <a:r>
              <a:rPr lang="en-US" dirty="0" err="1"/>
              <a:t>newbies</a:t>
            </a:r>
            <a:r>
              <a:rPr lang="en-US" dirty="0"/>
              <a:t>, and anyone interested in creating interactive objects or environments. </a:t>
            </a:r>
          </a:p>
          <a:p>
            <a:pPr algn="just"/>
            <a:r>
              <a:rPr lang="en-US" dirty="0" err="1"/>
              <a:t>Arduino</a:t>
            </a:r>
            <a:r>
              <a:rPr lang="en-US" dirty="0"/>
              <a:t> can interact with buttons, LEDs, motors, speakers, GPS units, cameras, the internet, and even your smart-phone or your TV! </a:t>
            </a:r>
          </a:p>
          <a:p>
            <a:pPr algn="just"/>
            <a:r>
              <a:rPr lang="en-US" dirty="0"/>
              <a:t>This flexibility combined with the fact that the </a:t>
            </a:r>
            <a:r>
              <a:rPr lang="en-US" dirty="0" err="1"/>
              <a:t>Arduino</a:t>
            </a:r>
            <a:r>
              <a:rPr lang="en-US" dirty="0"/>
              <a:t> software is free, the hardware boards are pretty cheap, and both the software and hardware are easy to learn has led to a large community of users who have contributed code and released instructions for a </a:t>
            </a:r>
            <a:r>
              <a:rPr lang="en-US" b="1" dirty="0"/>
              <a:t>huge</a:t>
            </a:r>
            <a:r>
              <a:rPr lang="en-US" dirty="0"/>
              <a:t> variety of </a:t>
            </a:r>
            <a:r>
              <a:rPr lang="en-US" dirty="0" err="1"/>
              <a:t>Arduino</a:t>
            </a:r>
            <a:r>
              <a:rPr lang="en-US" dirty="0"/>
              <a:t>-based projects.</a:t>
            </a:r>
          </a:p>
          <a:p>
            <a:endParaRPr lang="en-US" dirty="0"/>
          </a:p>
        </p:txBody>
      </p:sp>
      <p:sp>
        <p:nvSpPr>
          <p:cNvPr id="4" name="Title 1"/>
          <p:cNvSpPr>
            <a:spLocks noGrp="1"/>
          </p:cNvSpPr>
          <p:nvPr>
            <p:ph type="title"/>
          </p:nvPr>
        </p:nvSpPr>
        <p:spPr>
          <a:xfrm>
            <a:off x="844126" y="1166950"/>
            <a:ext cx="10353762" cy="1257300"/>
          </a:xfrm>
        </p:spPr>
        <p:txBody>
          <a:bodyPr>
            <a:normAutofit fontScale="90000"/>
          </a:bodyPr>
          <a:lstStyle/>
          <a:p>
            <a:r>
              <a:rPr lang="en-US" dirty="0"/>
              <a:t>What Does it Do?</a:t>
            </a:r>
            <a:br>
              <a:rPr lang="en-US" dirty="0"/>
            </a:br>
            <a:br>
              <a:rPr lang="en-US" dirty="0"/>
            </a:b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674744D-828E-05C1-48FA-DD3B8DAEC23D}"/>
                  </a:ext>
                </a:extLst>
              </p14:cNvPr>
              <p14:cNvContentPartPr/>
              <p14:nvPr/>
            </p14:nvContentPartPr>
            <p14:xfrm>
              <a:off x="2876400" y="3137040"/>
              <a:ext cx="8210880" cy="152640"/>
            </p14:xfrm>
          </p:contentPart>
        </mc:Choice>
        <mc:Fallback xmlns="">
          <p:pic>
            <p:nvPicPr>
              <p:cNvPr id="2" name="Ink 1">
                <a:extLst>
                  <a:ext uri="{FF2B5EF4-FFF2-40B4-BE49-F238E27FC236}">
                    <a16:creationId xmlns:a16="http://schemas.microsoft.com/office/drawing/2014/main" id="{6674744D-828E-05C1-48FA-DD3B8DAEC23D}"/>
                  </a:ext>
                </a:extLst>
              </p:cNvPr>
              <p:cNvPicPr/>
              <p:nvPr/>
            </p:nvPicPr>
            <p:blipFill>
              <a:blip r:embed="rId3"/>
              <a:stretch>
                <a:fillRect/>
              </a:stretch>
            </p:blipFill>
            <p:spPr>
              <a:xfrm>
                <a:off x="2860560" y="3073680"/>
                <a:ext cx="82422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BC330E8-50D7-5338-1026-0261D9B91157}"/>
                  </a:ext>
                </a:extLst>
              </p14:cNvPr>
              <p14:cNvContentPartPr/>
              <p14:nvPr/>
            </p14:nvContentPartPr>
            <p14:xfrm>
              <a:off x="1270080" y="3454560"/>
              <a:ext cx="5893200" cy="228960"/>
            </p14:xfrm>
          </p:contentPart>
        </mc:Choice>
        <mc:Fallback xmlns="">
          <p:pic>
            <p:nvPicPr>
              <p:cNvPr id="5" name="Ink 4">
                <a:extLst>
                  <a:ext uri="{FF2B5EF4-FFF2-40B4-BE49-F238E27FC236}">
                    <a16:creationId xmlns:a16="http://schemas.microsoft.com/office/drawing/2014/main" id="{8BC330E8-50D7-5338-1026-0261D9B91157}"/>
                  </a:ext>
                </a:extLst>
              </p:cNvPr>
              <p:cNvPicPr/>
              <p:nvPr/>
            </p:nvPicPr>
            <p:blipFill>
              <a:blip r:embed="rId5"/>
              <a:stretch>
                <a:fillRect/>
              </a:stretch>
            </p:blipFill>
            <p:spPr>
              <a:xfrm>
                <a:off x="1254240" y="3391200"/>
                <a:ext cx="59245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A5F6DF5-7140-AC1F-2B26-04C57790A3F9}"/>
                  </a:ext>
                </a:extLst>
              </p14:cNvPr>
              <p14:cNvContentPartPr/>
              <p14:nvPr/>
            </p14:nvContentPartPr>
            <p14:xfrm>
              <a:off x="1339920" y="4394160"/>
              <a:ext cx="3924720" cy="127440"/>
            </p14:xfrm>
          </p:contentPart>
        </mc:Choice>
        <mc:Fallback xmlns="">
          <p:pic>
            <p:nvPicPr>
              <p:cNvPr id="6" name="Ink 5">
                <a:extLst>
                  <a:ext uri="{FF2B5EF4-FFF2-40B4-BE49-F238E27FC236}">
                    <a16:creationId xmlns:a16="http://schemas.microsoft.com/office/drawing/2014/main" id="{2A5F6DF5-7140-AC1F-2B26-04C57790A3F9}"/>
                  </a:ext>
                </a:extLst>
              </p:cNvPr>
              <p:cNvPicPr/>
              <p:nvPr/>
            </p:nvPicPr>
            <p:blipFill>
              <a:blip r:embed="rId7"/>
              <a:stretch>
                <a:fillRect/>
              </a:stretch>
            </p:blipFill>
            <p:spPr>
              <a:xfrm>
                <a:off x="1324080" y="4330800"/>
                <a:ext cx="3956040" cy="254160"/>
              </a:xfrm>
              <a:prstGeom prst="rect">
                <a:avLst/>
              </a:prstGeom>
            </p:spPr>
          </p:pic>
        </mc:Fallback>
      </mc:AlternateContent>
    </p:spTree>
  </p:cSld>
  <p:clrMapOvr>
    <a:masterClrMapping/>
  </p:clrMapOvr>
  <p:transition>
    <p:circl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945" y="1590675"/>
            <a:ext cx="10353762" cy="3714749"/>
          </a:xfrm>
        </p:spPr>
        <p:txBody>
          <a:bodyPr>
            <a:normAutofit fontScale="92500" lnSpcReduction="10000"/>
          </a:bodyPr>
          <a:lstStyle/>
          <a:p>
            <a:r>
              <a:rPr lang="en-US" dirty="0"/>
              <a:t>Best ESP8266 Boards</a:t>
            </a:r>
          </a:p>
          <a:p>
            <a:r>
              <a:rPr lang="en-US" dirty="0"/>
              <a:t>When it comes to selecting the best ESP8266 board for your project, several options stand out:</a:t>
            </a:r>
          </a:p>
          <a:p>
            <a:r>
              <a:rPr lang="en-US" b="1" dirty="0" err="1"/>
              <a:t>NodeMCU</a:t>
            </a:r>
            <a:r>
              <a:rPr lang="en-US" b="1" dirty="0"/>
              <a:t> ESP8266: </a:t>
            </a:r>
            <a:r>
              <a:rPr lang="en-US" dirty="0"/>
              <a:t>This board is popular because it has good features and it’s not very expensive.</a:t>
            </a:r>
          </a:p>
          <a:p>
            <a:r>
              <a:rPr lang="en-US" b="1" dirty="0" err="1"/>
              <a:t>Wemos</a:t>
            </a:r>
            <a:r>
              <a:rPr lang="en-US" b="1" dirty="0"/>
              <a:t> D1 Mini: </a:t>
            </a:r>
            <a:r>
              <a:rPr lang="en-US" dirty="0"/>
              <a:t>This board is small and has lots of support from the community, making it great for projects with limited space.</a:t>
            </a:r>
          </a:p>
          <a:p>
            <a:r>
              <a:rPr lang="en-US" b="1" dirty="0" err="1"/>
              <a:t>Adafruit</a:t>
            </a:r>
            <a:r>
              <a:rPr lang="en-US" b="1" dirty="0"/>
              <a:t> Feather HUZZAH ESP8266:</a:t>
            </a:r>
            <a:r>
              <a:rPr lang="en-US" dirty="0"/>
              <a:t> This board can charge batteries and has many pins for connecting devices, making it perfect for portable projects.</a:t>
            </a:r>
          </a:p>
          <a:p>
            <a:endParaRPr lang="en-US" dirty="0"/>
          </a:p>
        </p:txBody>
      </p:sp>
    </p:spTree>
  </p:cSld>
  <p:clrMapOvr>
    <a:masterClrMapping/>
  </p:clrMapOvr>
  <p:transition>
    <p:circl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220" y="790575"/>
            <a:ext cx="10353762" cy="1257300"/>
          </a:xfrm>
        </p:spPr>
        <p:txBody>
          <a:bodyPr>
            <a:normAutofit fontScale="90000"/>
          </a:bodyPr>
          <a:lstStyle/>
          <a:p>
            <a:r>
              <a:rPr lang="en-US" dirty="0"/>
              <a:t>What is the Advantage of ESP32 over ESP8266?</a:t>
            </a:r>
            <a:br>
              <a:rPr lang="en-US" dirty="0"/>
            </a:br>
            <a:endParaRPr lang="en-US" dirty="0"/>
          </a:p>
        </p:txBody>
      </p:sp>
      <p:sp>
        <p:nvSpPr>
          <p:cNvPr id="3" name="Content Placeholder 2"/>
          <p:cNvSpPr>
            <a:spLocks noGrp="1"/>
          </p:cNvSpPr>
          <p:nvPr>
            <p:ph idx="1"/>
          </p:nvPr>
        </p:nvSpPr>
        <p:spPr>
          <a:xfrm>
            <a:off x="866169" y="2019300"/>
            <a:ext cx="10601931" cy="3714749"/>
          </a:xfrm>
        </p:spPr>
        <p:txBody>
          <a:bodyPr>
            <a:normAutofit fontScale="92500" lnSpcReduction="10000"/>
          </a:bodyPr>
          <a:lstStyle/>
          <a:p>
            <a:pPr algn="just"/>
            <a:r>
              <a:rPr lang="en-US" dirty="0"/>
              <a:t>Talking about ESP 8266 </a:t>
            </a:r>
            <a:r>
              <a:rPr lang="en-US" dirty="0" err="1"/>
              <a:t>vs</a:t>
            </a:r>
            <a:r>
              <a:rPr lang="en-US" dirty="0"/>
              <a:t> ESP 32, both are popular microcontrollers that are used in </a:t>
            </a:r>
            <a:r>
              <a:rPr lang="en-US" dirty="0" err="1"/>
              <a:t>IoT</a:t>
            </a:r>
            <a:r>
              <a:rPr lang="en-US" dirty="0"/>
              <a:t> and other projects. While they share many similarities, the ESP32 offers several advantages over the ESP8266:</a:t>
            </a:r>
          </a:p>
          <a:p>
            <a:pPr algn="just"/>
            <a:r>
              <a:rPr lang="en-US" b="1" dirty="0"/>
              <a:t>Dual-core processor: </a:t>
            </a:r>
            <a:r>
              <a:rPr lang="en-US" dirty="0"/>
              <a:t>ESP32 has two processors, so it can do more things at once, unlike ESP8266, which only has one.</a:t>
            </a:r>
          </a:p>
          <a:p>
            <a:pPr algn="just"/>
            <a:r>
              <a:rPr lang="en-US" b="1" dirty="0"/>
              <a:t>More GPIO pins: </a:t>
            </a:r>
            <a:r>
              <a:rPr lang="en-US" dirty="0"/>
              <a:t>ESP32 has more pins for connecting stuff like sensors and gadgets compared to ESP8266.</a:t>
            </a:r>
          </a:p>
          <a:p>
            <a:pPr algn="just"/>
            <a:r>
              <a:rPr lang="en-US" b="1" dirty="0"/>
              <a:t>More connectivity options:</a:t>
            </a:r>
            <a:r>
              <a:rPr lang="en-US" dirty="0"/>
              <a:t> ESP32 can connect with Wi-Fi, Bluetooth, and Bluetooth Low Energy (BLE), while ESP8266 mostly connects with Wi-Fi.</a:t>
            </a:r>
          </a:p>
          <a:p>
            <a:pPr algn="just"/>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933A569-B343-FD10-FDE2-CD4CB6FB7427}"/>
                  </a:ext>
                </a:extLst>
              </p14:cNvPr>
              <p14:cNvContentPartPr/>
              <p14:nvPr/>
            </p14:nvContentPartPr>
            <p14:xfrm>
              <a:off x="1282680" y="3301920"/>
              <a:ext cx="2108520" cy="89280"/>
            </p14:xfrm>
          </p:contentPart>
        </mc:Choice>
        <mc:Fallback xmlns="">
          <p:pic>
            <p:nvPicPr>
              <p:cNvPr id="4" name="Ink 3">
                <a:extLst>
                  <a:ext uri="{FF2B5EF4-FFF2-40B4-BE49-F238E27FC236}">
                    <a16:creationId xmlns:a16="http://schemas.microsoft.com/office/drawing/2014/main" id="{5933A569-B343-FD10-FDE2-CD4CB6FB7427}"/>
                  </a:ext>
                </a:extLst>
              </p:cNvPr>
              <p:cNvPicPr/>
              <p:nvPr/>
            </p:nvPicPr>
            <p:blipFill>
              <a:blip r:embed="rId3"/>
              <a:stretch>
                <a:fillRect/>
              </a:stretch>
            </p:blipFill>
            <p:spPr>
              <a:xfrm>
                <a:off x="1266840" y="3238560"/>
                <a:ext cx="2139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EF4316-2A9F-6205-61A9-4F11DEFB91BD}"/>
                  </a:ext>
                </a:extLst>
              </p14:cNvPr>
              <p14:cNvContentPartPr/>
              <p14:nvPr/>
            </p14:nvContentPartPr>
            <p14:xfrm>
              <a:off x="4718160" y="3371760"/>
              <a:ext cx="2089440" cy="25920"/>
            </p14:xfrm>
          </p:contentPart>
        </mc:Choice>
        <mc:Fallback xmlns="">
          <p:pic>
            <p:nvPicPr>
              <p:cNvPr id="5" name="Ink 4">
                <a:extLst>
                  <a:ext uri="{FF2B5EF4-FFF2-40B4-BE49-F238E27FC236}">
                    <a16:creationId xmlns:a16="http://schemas.microsoft.com/office/drawing/2014/main" id="{EDEF4316-2A9F-6205-61A9-4F11DEFB91BD}"/>
                  </a:ext>
                </a:extLst>
              </p:cNvPr>
              <p:cNvPicPr/>
              <p:nvPr/>
            </p:nvPicPr>
            <p:blipFill>
              <a:blip r:embed="rId5"/>
              <a:stretch>
                <a:fillRect/>
              </a:stretch>
            </p:blipFill>
            <p:spPr>
              <a:xfrm>
                <a:off x="4702320" y="3308400"/>
                <a:ext cx="2120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402EE13-6578-7707-B2F3-F25397804BA4}"/>
                  </a:ext>
                </a:extLst>
              </p14:cNvPr>
              <p14:cNvContentPartPr/>
              <p14:nvPr/>
            </p14:nvContentPartPr>
            <p14:xfrm>
              <a:off x="1308240" y="3632040"/>
              <a:ext cx="3054600" cy="153000"/>
            </p14:xfrm>
          </p:contentPart>
        </mc:Choice>
        <mc:Fallback xmlns="">
          <p:pic>
            <p:nvPicPr>
              <p:cNvPr id="6" name="Ink 5">
                <a:extLst>
                  <a:ext uri="{FF2B5EF4-FFF2-40B4-BE49-F238E27FC236}">
                    <a16:creationId xmlns:a16="http://schemas.microsoft.com/office/drawing/2014/main" id="{8402EE13-6578-7707-B2F3-F25397804BA4}"/>
                  </a:ext>
                </a:extLst>
              </p:cNvPr>
              <p:cNvPicPr/>
              <p:nvPr/>
            </p:nvPicPr>
            <p:blipFill>
              <a:blip r:embed="rId7"/>
              <a:stretch>
                <a:fillRect/>
              </a:stretch>
            </p:blipFill>
            <p:spPr>
              <a:xfrm>
                <a:off x="1292400" y="3568680"/>
                <a:ext cx="3085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0ADD318-C48C-F2E4-B854-3553BA1EC233}"/>
                  </a:ext>
                </a:extLst>
              </p14:cNvPr>
              <p14:cNvContentPartPr/>
              <p14:nvPr/>
            </p14:nvContentPartPr>
            <p14:xfrm>
              <a:off x="1238400" y="4095720"/>
              <a:ext cx="1511640" cy="70200"/>
            </p14:xfrm>
          </p:contentPart>
        </mc:Choice>
        <mc:Fallback xmlns="">
          <p:pic>
            <p:nvPicPr>
              <p:cNvPr id="7" name="Ink 6">
                <a:extLst>
                  <a:ext uri="{FF2B5EF4-FFF2-40B4-BE49-F238E27FC236}">
                    <a16:creationId xmlns:a16="http://schemas.microsoft.com/office/drawing/2014/main" id="{60ADD318-C48C-F2E4-B854-3553BA1EC233}"/>
                  </a:ext>
                </a:extLst>
              </p:cNvPr>
              <p:cNvPicPr/>
              <p:nvPr/>
            </p:nvPicPr>
            <p:blipFill>
              <a:blip r:embed="rId9"/>
              <a:stretch>
                <a:fillRect/>
              </a:stretch>
            </p:blipFill>
            <p:spPr>
              <a:xfrm>
                <a:off x="1222560" y="4032360"/>
                <a:ext cx="1542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47EF611-8C23-BD40-C31C-62F926517178}"/>
                  </a:ext>
                </a:extLst>
              </p14:cNvPr>
              <p14:cNvContentPartPr/>
              <p14:nvPr/>
            </p14:nvContentPartPr>
            <p14:xfrm>
              <a:off x="3321000" y="4089240"/>
              <a:ext cx="5575680" cy="108360"/>
            </p14:xfrm>
          </p:contentPart>
        </mc:Choice>
        <mc:Fallback xmlns="">
          <p:pic>
            <p:nvPicPr>
              <p:cNvPr id="8" name="Ink 7">
                <a:extLst>
                  <a:ext uri="{FF2B5EF4-FFF2-40B4-BE49-F238E27FC236}">
                    <a16:creationId xmlns:a16="http://schemas.microsoft.com/office/drawing/2014/main" id="{947EF611-8C23-BD40-C31C-62F926517178}"/>
                  </a:ext>
                </a:extLst>
              </p:cNvPr>
              <p:cNvPicPr/>
              <p:nvPr/>
            </p:nvPicPr>
            <p:blipFill>
              <a:blip r:embed="rId11"/>
              <a:stretch>
                <a:fillRect/>
              </a:stretch>
            </p:blipFill>
            <p:spPr>
              <a:xfrm>
                <a:off x="3305160" y="4025880"/>
                <a:ext cx="5607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6EA6D08-C3C3-2541-1F7C-49396DB71A09}"/>
                  </a:ext>
                </a:extLst>
              </p14:cNvPr>
              <p14:cNvContentPartPr/>
              <p14:nvPr/>
            </p14:nvContentPartPr>
            <p14:xfrm>
              <a:off x="4362480" y="4883040"/>
              <a:ext cx="6991560" cy="260640"/>
            </p14:xfrm>
          </p:contentPart>
        </mc:Choice>
        <mc:Fallback xmlns="">
          <p:pic>
            <p:nvPicPr>
              <p:cNvPr id="9" name="Ink 8">
                <a:extLst>
                  <a:ext uri="{FF2B5EF4-FFF2-40B4-BE49-F238E27FC236}">
                    <a16:creationId xmlns:a16="http://schemas.microsoft.com/office/drawing/2014/main" id="{B6EA6D08-C3C3-2541-1F7C-49396DB71A09}"/>
                  </a:ext>
                </a:extLst>
              </p:cNvPr>
              <p:cNvPicPr/>
              <p:nvPr/>
            </p:nvPicPr>
            <p:blipFill>
              <a:blip r:embed="rId13"/>
              <a:stretch>
                <a:fillRect/>
              </a:stretch>
            </p:blipFill>
            <p:spPr>
              <a:xfrm>
                <a:off x="4346640" y="4819680"/>
                <a:ext cx="70228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B703802-6EC9-D129-A385-7A4E51CB6A04}"/>
                  </a:ext>
                </a:extLst>
              </p14:cNvPr>
              <p14:cNvContentPartPr/>
              <p14:nvPr/>
            </p14:nvContentPartPr>
            <p14:xfrm>
              <a:off x="476280" y="5187960"/>
              <a:ext cx="2273760" cy="63720"/>
            </p14:xfrm>
          </p:contentPart>
        </mc:Choice>
        <mc:Fallback xmlns="">
          <p:pic>
            <p:nvPicPr>
              <p:cNvPr id="10" name="Ink 9">
                <a:extLst>
                  <a:ext uri="{FF2B5EF4-FFF2-40B4-BE49-F238E27FC236}">
                    <a16:creationId xmlns:a16="http://schemas.microsoft.com/office/drawing/2014/main" id="{5B703802-6EC9-D129-A385-7A4E51CB6A04}"/>
                  </a:ext>
                </a:extLst>
              </p:cNvPr>
              <p:cNvPicPr/>
              <p:nvPr/>
            </p:nvPicPr>
            <p:blipFill>
              <a:blip r:embed="rId15"/>
              <a:stretch>
                <a:fillRect/>
              </a:stretch>
            </p:blipFill>
            <p:spPr>
              <a:xfrm>
                <a:off x="460440" y="5124600"/>
                <a:ext cx="2305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BF2C6FE-9D6C-2B5B-7847-504BF6A9A02B}"/>
                  </a:ext>
                </a:extLst>
              </p14:cNvPr>
              <p14:cNvContentPartPr/>
              <p14:nvPr/>
            </p14:nvContentPartPr>
            <p14:xfrm>
              <a:off x="5175360" y="5181480"/>
              <a:ext cx="2686320" cy="146520"/>
            </p14:xfrm>
          </p:contentPart>
        </mc:Choice>
        <mc:Fallback xmlns="">
          <p:pic>
            <p:nvPicPr>
              <p:cNvPr id="11" name="Ink 10">
                <a:extLst>
                  <a:ext uri="{FF2B5EF4-FFF2-40B4-BE49-F238E27FC236}">
                    <a16:creationId xmlns:a16="http://schemas.microsoft.com/office/drawing/2014/main" id="{BBF2C6FE-9D6C-2B5B-7847-504BF6A9A02B}"/>
                  </a:ext>
                </a:extLst>
              </p:cNvPr>
              <p:cNvPicPr/>
              <p:nvPr/>
            </p:nvPicPr>
            <p:blipFill>
              <a:blip r:embed="rId17"/>
              <a:stretch>
                <a:fillRect/>
              </a:stretch>
            </p:blipFill>
            <p:spPr>
              <a:xfrm>
                <a:off x="5159520" y="5118120"/>
                <a:ext cx="27176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867A7B-72EF-32AE-4EE0-FCBBDC5A8CA5}"/>
                  </a:ext>
                </a:extLst>
              </p14:cNvPr>
              <p14:cNvContentPartPr/>
              <p14:nvPr/>
            </p14:nvContentPartPr>
            <p14:xfrm>
              <a:off x="971640" y="4870440"/>
              <a:ext cx="3225960" cy="82800"/>
            </p14:xfrm>
          </p:contentPart>
        </mc:Choice>
        <mc:Fallback xmlns="">
          <p:pic>
            <p:nvPicPr>
              <p:cNvPr id="12" name="Ink 11">
                <a:extLst>
                  <a:ext uri="{FF2B5EF4-FFF2-40B4-BE49-F238E27FC236}">
                    <a16:creationId xmlns:a16="http://schemas.microsoft.com/office/drawing/2014/main" id="{6D867A7B-72EF-32AE-4EE0-FCBBDC5A8CA5}"/>
                  </a:ext>
                </a:extLst>
              </p:cNvPr>
              <p:cNvPicPr/>
              <p:nvPr/>
            </p:nvPicPr>
            <p:blipFill>
              <a:blip r:embed="rId19"/>
              <a:stretch>
                <a:fillRect/>
              </a:stretch>
            </p:blipFill>
            <p:spPr>
              <a:xfrm>
                <a:off x="955800" y="4807080"/>
                <a:ext cx="3257280" cy="209520"/>
              </a:xfrm>
              <a:prstGeom prst="rect">
                <a:avLst/>
              </a:prstGeom>
            </p:spPr>
          </p:pic>
        </mc:Fallback>
      </mc:AlternateContent>
    </p:spTree>
  </p:cSld>
  <p:clrMapOvr>
    <a:masterClrMapping/>
  </p:clrMapOvr>
  <p:transition>
    <p:circl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069" y="1657350"/>
            <a:ext cx="10630505" cy="3714749"/>
          </a:xfrm>
        </p:spPr>
        <p:txBody>
          <a:bodyPr>
            <a:normAutofit fontScale="92500" lnSpcReduction="10000"/>
          </a:bodyPr>
          <a:lstStyle/>
          <a:p>
            <a:pPr algn="just"/>
            <a:r>
              <a:rPr lang="en-US" b="1" dirty="0"/>
              <a:t>Better power management:</a:t>
            </a:r>
            <a:r>
              <a:rPr lang="en-US" dirty="0"/>
              <a:t> ESP32 can save more power in some situations, which is important for things that use batteries.</a:t>
            </a:r>
          </a:p>
          <a:p>
            <a:pPr algn="just"/>
            <a:r>
              <a:rPr lang="en-US" b="1" dirty="0"/>
              <a:t>Enhanced performance: </a:t>
            </a:r>
            <a:r>
              <a:rPr lang="en-US" dirty="0"/>
              <a:t>ESP32 is generally faster and better at doing complicated tasks than ESP8266.</a:t>
            </a:r>
          </a:p>
          <a:p>
            <a:pPr algn="just"/>
            <a:r>
              <a:rPr lang="en-US" b="1" dirty="0"/>
              <a:t>Richer peripheral set: </a:t>
            </a:r>
            <a:r>
              <a:rPr lang="en-US" dirty="0"/>
              <a:t>ESP32 has more built-in features like touch sensors and support for different communication methods.</a:t>
            </a:r>
          </a:p>
          <a:p>
            <a:pPr algn="just"/>
            <a:r>
              <a:rPr lang="en-US" b="1" dirty="0"/>
              <a:t>More memory: </a:t>
            </a:r>
            <a:r>
              <a:rPr lang="en-US" dirty="0"/>
              <a:t>ESP32 has more space for storing programs and data than ESP8266.</a:t>
            </a:r>
          </a:p>
          <a:p>
            <a:pPr algn="just"/>
            <a:r>
              <a:rPr lang="en-US" dirty="0"/>
              <a:t>ESP8266 is good for simple projects because it is easy to use and cheap. But ESP32 can do more things and is better for harder projects.</a:t>
            </a:r>
          </a:p>
          <a:p>
            <a:pPr algn="just"/>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DC7D9A3-E10F-E671-608C-0ED34964077C}"/>
                  </a:ext>
                </a:extLst>
              </p14:cNvPr>
              <p14:cNvContentPartPr/>
              <p14:nvPr/>
            </p14:nvContentPartPr>
            <p14:xfrm>
              <a:off x="958680" y="1752480"/>
              <a:ext cx="3594600" cy="165600"/>
            </p14:xfrm>
          </p:contentPart>
        </mc:Choice>
        <mc:Fallback xmlns="">
          <p:pic>
            <p:nvPicPr>
              <p:cNvPr id="2" name="Ink 1">
                <a:extLst>
                  <a:ext uri="{FF2B5EF4-FFF2-40B4-BE49-F238E27FC236}">
                    <a16:creationId xmlns:a16="http://schemas.microsoft.com/office/drawing/2014/main" id="{1DC7D9A3-E10F-E671-608C-0ED34964077C}"/>
                  </a:ext>
                </a:extLst>
              </p:cNvPr>
              <p:cNvPicPr/>
              <p:nvPr/>
            </p:nvPicPr>
            <p:blipFill>
              <a:blip r:embed="rId3"/>
              <a:stretch>
                <a:fillRect/>
              </a:stretch>
            </p:blipFill>
            <p:spPr>
              <a:xfrm>
                <a:off x="942840" y="1689120"/>
                <a:ext cx="3625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9790500-D26B-B291-79D6-472D27DD7A78}"/>
                  </a:ext>
                </a:extLst>
              </p14:cNvPr>
              <p14:cNvContentPartPr/>
              <p14:nvPr/>
            </p14:nvContentPartPr>
            <p14:xfrm>
              <a:off x="1187280" y="2394000"/>
              <a:ext cx="2769120" cy="330480"/>
            </p14:xfrm>
          </p:contentPart>
        </mc:Choice>
        <mc:Fallback xmlns="">
          <p:pic>
            <p:nvPicPr>
              <p:cNvPr id="4" name="Ink 3">
                <a:extLst>
                  <a:ext uri="{FF2B5EF4-FFF2-40B4-BE49-F238E27FC236}">
                    <a16:creationId xmlns:a16="http://schemas.microsoft.com/office/drawing/2014/main" id="{99790500-D26B-B291-79D6-472D27DD7A78}"/>
                  </a:ext>
                </a:extLst>
              </p:cNvPr>
              <p:cNvPicPr/>
              <p:nvPr/>
            </p:nvPicPr>
            <p:blipFill>
              <a:blip r:embed="rId5"/>
              <a:stretch>
                <a:fillRect/>
              </a:stretch>
            </p:blipFill>
            <p:spPr>
              <a:xfrm>
                <a:off x="1171440" y="2330640"/>
                <a:ext cx="28004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1BE19E4-D889-8053-C16D-4F7218A4139C}"/>
                  </a:ext>
                </a:extLst>
              </p14:cNvPr>
              <p14:cNvContentPartPr/>
              <p14:nvPr/>
            </p14:nvContentPartPr>
            <p14:xfrm>
              <a:off x="1200240" y="3187800"/>
              <a:ext cx="3696120" cy="546480"/>
            </p14:xfrm>
          </p:contentPart>
        </mc:Choice>
        <mc:Fallback xmlns="">
          <p:pic>
            <p:nvPicPr>
              <p:cNvPr id="5" name="Ink 4">
                <a:extLst>
                  <a:ext uri="{FF2B5EF4-FFF2-40B4-BE49-F238E27FC236}">
                    <a16:creationId xmlns:a16="http://schemas.microsoft.com/office/drawing/2014/main" id="{91BE19E4-D889-8053-C16D-4F7218A4139C}"/>
                  </a:ext>
                </a:extLst>
              </p:cNvPr>
              <p:cNvPicPr/>
              <p:nvPr/>
            </p:nvPicPr>
            <p:blipFill>
              <a:blip r:embed="rId7"/>
              <a:stretch>
                <a:fillRect/>
              </a:stretch>
            </p:blipFill>
            <p:spPr>
              <a:xfrm>
                <a:off x="1184400" y="3124440"/>
                <a:ext cx="372744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EE6BD194-4A63-3604-8095-08114D305AD7}"/>
                  </a:ext>
                </a:extLst>
              </p14:cNvPr>
              <p14:cNvContentPartPr/>
              <p14:nvPr/>
            </p14:nvContentPartPr>
            <p14:xfrm>
              <a:off x="984240" y="4178160"/>
              <a:ext cx="2229120" cy="140040"/>
            </p14:xfrm>
          </p:contentPart>
        </mc:Choice>
        <mc:Fallback xmlns="">
          <p:pic>
            <p:nvPicPr>
              <p:cNvPr id="6" name="Ink 5">
                <a:extLst>
                  <a:ext uri="{FF2B5EF4-FFF2-40B4-BE49-F238E27FC236}">
                    <a16:creationId xmlns:a16="http://schemas.microsoft.com/office/drawing/2014/main" id="{EE6BD194-4A63-3604-8095-08114D305AD7}"/>
                  </a:ext>
                </a:extLst>
              </p:cNvPr>
              <p:cNvPicPr/>
              <p:nvPr/>
            </p:nvPicPr>
            <p:blipFill>
              <a:blip r:embed="rId9"/>
              <a:stretch>
                <a:fillRect/>
              </a:stretch>
            </p:blipFill>
            <p:spPr>
              <a:xfrm>
                <a:off x="968400" y="4114800"/>
                <a:ext cx="2260440" cy="266760"/>
              </a:xfrm>
              <a:prstGeom prst="rect">
                <a:avLst/>
              </a:prstGeom>
            </p:spPr>
          </p:pic>
        </mc:Fallback>
      </mc:AlternateContent>
    </p:spTree>
  </p:cSld>
  <p:clrMapOvr>
    <a:masterClrMapping/>
  </p:clrMapOvr>
  <p:transition>
    <p:circl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9348" y="1109472"/>
            <a:ext cx="6206084" cy="4639055"/>
          </a:xfrm>
        </p:spPr>
        <p:txBody>
          <a:bodyPr>
            <a:normAutofit fontScale="70000" lnSpcReduction="20000"/>
          </a:bodyPr>
          <a:lstStyle/>
          <a:p>
            <a:pPr algn="just"/>
            <a:r>
              <a:rPr lang="en-US" dirty="0"/>
              <a:t>In conclusion, both the ESP 8266 </a:t>
            </a:r>
            <a:r>
              <a:rPr lang="en-US" dirty="0" err="1"/>
              <a:t>vs</a:t>
            </a:r>
            <a:r>
              <a:rPr lang="en-US" dirty="0"/>
              <a:t> ESP 32 </a:t>
            </a:r>
            <a:r>
              <a:rPr lang="en-US" dirty="0" err="1"/>
              <a:t>NodeMCU</a:t>
            </a:r>
            <a:r>
              <a:rPr lang="en-US" dirty="0"/>
              <a:t> offer unique strengths and advantages, catering to a wide range of </a:t>
            </a:r>
            <a:r>
              <a:rPr lang="en-US" dirty="0" err="1"/>
              <a:t>IoT</a:t>
            </a:r>
            <a:r>
              <a:rPr lang="en-US" dirty="0"/>
              <a:t> applications. While the ESP8266 remains a cost-effective solution for simpler projects. </a:t>
            </a:r>
          </a:p>
          <a:p>
            <a:pPr algn="just"/>
            <a:r>
              <a:rPr lang="en-US" dirty="0"/>
              <a:t>The ESP32 shines in scenarios requiring higher processing power and advanced connectivity options. By understanding their key differences and benefits.</a:t>
            </a:r>
          </a:p>
          <a:p>
            <a:pPr algn="just"/>
            <a:r>
              <a:rPr lang="en-US" dirty="0"/>
              <a:t> You can also make an informed decision when selecting the right microcontroller for your next project. </a:t>
            </a:r>
          </a:p>
          <a:p>
            <a:pPr algn="just"/>
            <a:r>
              <a:rPr lang="en-US" dirty="0"/>
              <a:t>When comparing the ESP32 and ESP8266 differences, it is essential to evaluate your project requirements carefully.</a:t>
            </a:r>
          </a:p>
          <a:p>
            <a:pPr algn="just"/>
            <a:r>
              <a:rPr lang="en-US" dirty="0"/>
              <a:t> To choose the optimal solution that aligns with your goals and budget. </a:t>
            </a:r>
          </a:p>
          <a:p>
            <a:pPr algn="just"/>
            <a:r>
              <a:rPr lang="en-US" dirty="0"/>
              <a:t>Whether you opt for the simplicity of ESP8266 or the advanced features of ESP32. Both platforms promise endless possibilities for innovation in the </a:t>
            </a:r>
            <a:r>
              <a:rPr lang="en-US" dirty="0" err="1"/>
              <a:t>IoT</a:t>
            </a:r>
            <a:r>
              <a:rPr lang="en-US" dirty="0"/>
              <a:t> landscape.</a:t>
            </a:r>
          </a:p>
          <a:p>
            <a:endParaRPr lang="en-US" dirty="0"/>
          </a:p>
        </p:txBody>
      </p:sp>
      <p:pic>
        <p:nvPicPr>
          <p:cNvPr id="4" name="Picture 3">
            <a:extLst>
              <a:ext uri="{FF2B5EF4-FFF2-40B4-BE49-F238E27FC236}">
                <a16:creationId xmlns:a16="http://schemas.microsoft.com/office/drawing/2014/main" id="{392CCA08-8D49-C212-7A12-5B1A1D26D0B3}"/>
              </a:ext>
            </a:extLst>
          </p:cNvPr>
          <p:cNvPicPr>
            <a:picLocks noChangeAspect="1"/>
          </p:cNvPicPr>
          <p:nvPr/>
        </p:nvPicPr>
        <p:blipFill>
          <a:blip r:embed="rId2"/>
          <a:stretch>
            <a:fillRect/>
          </a:stretch>
        </p:blipFill>
        <p:spPr>
          <a:xfrm>
            <a:off x="7040879" y="1527048"/>
            <a:ext cx="4471773" cy="380390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C60EC5D-5177-A113-6080-30D17F3FD830}"/>
                  </a:ext>
                </a:extLst>
              </p14:cNvPr>
              <p14:cNvContentPartPr/>
              <p14:nvPr/>
            </p14:nvContentPartPr>
            <p14:xfrm>
              <a:off x="1562040" y="2158920"/>
              <a:ext cx="5378760" cy="120960"/>
            </p14:xfrm>
          </p:contentPart>
        </mc:Choice>
        <mc:Fallback xmlns="">
          <p:pic>
            <p:nvPicPr>
              <p:cNvPr id="2" name="Ink 1">
                <a:extLst>
                  <a:ext uri="{FF2B5EF4-FFF2-40B4-BE49-F238E27FC236}">
                    <a16:creationId xmlns:a16="http://schemas.microsoft.com/office/drawing/2014/main" id="{8C60EC5D-5177-A113-6080-30D17F3FD830}"/>
                  </a:ext>
                </a:extLst>
              </p:cNvPr>
              <p:cNvPicPr/>
              <p:nvPr/>
            </p:nvPicPr>
            <p:blipFill>
              <a:blip r:embed="rId4"/>
              <a:stretch>
                <a:fillRect/>
              </a:stretch>
            </p:blipFill>
            <p:spPr>
              <a:xfrm>
                <a:off x="1546200" y="2095560"/>
                <a:ext cx="5410080" cy="247680"/>
              </a:xfrm>
              <a:prstGeom prst="rect">
                <a:avLst/>
              </a:prstGeom>
            </p:spPr>
          </p:pic>
        </mc:Fallback>
      </mc:AlternateContent>
    </p:spTree>
  </p:cSld>
  <p:clrMapOvr>
    <a:masterClrMapping/>
  </p:clrMapOvr>
  <p:transition>
    <p:circl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469" y="535033"/>
            <a:ext cx="11234057" cy="3714749"/>
          </a:xfrm>
        </p:spPr>
        <p:txBody>
          <a:bodyPr>
            <a:normAutofit/>
          </a:bodyPr>
          <a:lstStyle/>
          <a:p>
            <a:pPr algn="ctr">
              <a:buNone/>
            </a:pPr>
            <a:r>
              <a:rPr lang="en-US" sz="3600" dirty="0"/>
              <a:t>Basic interfacing techniques and its application in industry for Wireless technologies for </a:t>
            </a:r>
            <a:r>
              <a:rPr lang="en-US" sz="3600" dirty="0" err="1"/>
              <a:t>IoT</a:t>
            </a:r>
            <a:endParaRPr lang="en-US" sz="3600" dirty="0"/>
          </a:p>
        </p:txBody>
      </p:sp>
      <p:pic>
        <p:nvPicPr>
          <p:cNvPr id="1026" name="Picture 2"/>
          <p:cNvPicPr>
            <a:picLocks noChangeAspect="1" noChangeArrowheads="1"/>
          </p:cNvPicPr>
          <p:nvPr/>
        </p:nvPicPr>
        <p:blipFill>
          <a:blip r:embed="rId2"/>
          <a:srcRect/>
          <a:stretch>
            <a:fillRect/>
          </a:stretch>
        </p:blipFill>
        <p:spPr bwMode="auto">
          <a:xfrm>
            <a:off x="1550126" y="2028508"/>
            <a:ext cx="8830491" cy="4267200"/>
          </a:xfrm>
          <a:prstGeom prst="rect">
            <a:avLst/>
          </a:prstGeom>
          <a:ln>
            <a:noFill/>
          </a:ln>
          <a:effectLst>
            <a:softEdge rad="112500"/>
          </a:effectLst>
        </p:spPr>
      </p:pic>
    </p:spTree>
  </p:cSld>
  <p:clrMapOvr>
    <a:masterClrMapping/>
  </p:clrMapOvr>
  <p:transition>
    <p:circl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170" y="941729"/>
            <a:ext cx="6912582" cy="5248860"/>
          </a:xfrm>
        </p:spPr>
        <p:txBody>
          <a:bodyPr>
            <a:normAutofit fontScale="62500" lnSpcReduction="20000"/>
          </a:bodyPr>
          <a:lstStyle/>
          <a:p>
            <a:pPr marL="36900" indent="0">
              <a:buNone/>
            </a:pPr>
            <a:r>
              <a:rPr lang="en-US" sz="2900" b="1" dirty="0"/>
              <a:t>What is Wireless Technology?</a:t>
            </a:r>
          </a:p>
          <a:p>
            <a:pPr algn="just">
              <a:lnSpc>
                <a:spcPct val="160000"/>
              </a:lnSpc>
            </a:pPr>
            <a:r>
              <a:rPr lang="en-US" sz="2900" dirty="0"/>
              <a:t>Wireless technology is a method of connection within an </a:t>
            </a:r>
            <a:r>
              <a:rPr lang="en-US" sz="2900" b="1" u="sng" dirty="0">
                <a:solidFill>
                  <a:schemeClr val="accent4">
                    <a:lumMod val="20000"/>
                    <a:lumOff val="80000"/>
                  </a:schemeClr>
                </a:solidFill>
                <a:hlinkClick r:id="rId2">
                  <a:extLst>
                    <a:ext uri="{A12FA001-AC4F-418D-AE19-62706E023703}">
                      <ahyp:hlinkClr xmlns:ahyp="http://schemas.microsoft.com/office/drawing/2018/hyperlinkcolor" val="tx"/>
                    </a:ext>
                  </a:extLst>
                </a:hlinkClick>
              </a:rPr>
              <a:t>IoT system that includes sensors</a:t>
            </a:r>
            <a:r>
              <a:rPr lang="en-US" sz="2900" dirty="0">
                <a:solidFill>
                  <a:schemeClr val="accent4">
                    <a:lumMod val="20000"/>
                    <a:lumOff val="80000"/>
                  </a:schemeClr>
                </a:solidFill>
              </a:rPr>
              <a:t>, platforms, routers, applications, and other systems. </a:t>
            </a:r>
          </a:p>
          <a:p>
            <a:pPr algn="just">
              <a:lnSpc>
                <a:spcPct val="160000"/>
              </a:lnSpc>
            </a:pPr>
            <a:r>
              <a:rPr lang="en-US" sz="2900" dirty="0"/>
              <a:t>Each option has trade-offs between power consumption, bandwidth, and range.</a:t>
            </a:r>
          </a:p>
          <a:p>
            <a:pPr algn="just">
              <a:lnSpc>
                <a:spcPct val="160000"/>
              </a:lnSpc>
            </a:pPr>
            <a:r>
              <a:rPr lang="en-US" sz="2900" dirty="0"/>
              <a:t> At a high level, there are standard wireless options like cellular (3G, 4G, 5G) and </a:t>
            </a:r>
            <a:r>
              <a:rPr lang="en-US" sz="2900" dirty="0" err="1"/>
              <a:t>WiFi</a:t>
            </a:r>
            <a:r>
              <a:rPr lang="en-US" sz="2900" dirty="0"/>
              <a:t>, and there are long-range options like </a:t>
            </a:r>
            <a:r>
              <a:rPr lang="en-US" sz="2900" dirty="0" err="1"/>
              <a:t>LoRaWAN</a:t>
            </a:r>
            <a:r>
              <a:rPr lang="en-US" sz="2900" dirty="0"/>
              <a:t> and LPWAN. </a:t>
            </a:r>
          </a:p>
          <a:p>
            <a:pPr algn="just">
              <a:lnSpc>
                <a:spcPct val="160000"/>
              </a:lnSpc>
            </a:pPr>
            <a:r>
              <a:rPr lang="en-US" sz="2900" dirty="0"/>
              <a:t>Connected device companies should understand the basics of the top IoT technologies to determine the best wireless technology option for their needs.</a:t>
            </a:r>
          </a:p>
          <a:p>
            <a:endParaRPr lang="en-US" dirty="0"/>
          </a:p>
        </p:txBody>
      </p:sp>
      <p:pic>
        <p:nvPicPr>
          <p:cNvPr id="4" name="Picture 3">
            <a:extLst>
              <a:ext uri="{FF2B5EF4-FFF2-40B4-BE49-F238E27FC236}">
                <a16:creationId xmlns:a16="http://schemas.microsoft.com/office/drawing/2014/main" id="{5EE0274D-9784-4B3B-E0E3-EF199490A43B}"/>
              </a:ext>
            </a:extLst>
          </p:cNvPr>
          <p:cNvPicPr>
            <a:picLocks noChangeAspect="1"/>
          </p:cNvPicPr>
          <p:nvPr/>
        </p:nvPicPr>
        <p:blipFill>
          <a:blip r:embed="rId3"/>
          <a:stretch>
            <a:fillRect/>
          </a:stretch>
        </p:blipFill>
        <p:spPr>
          <a:xfrm>
            <a:off x="7507224" y="1170228"/>
            <a:ext cx="4126710" cy="4791863"/>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8D46420-0C0D-7ED5-E440-8195D985AF41}"/>
                  </a:ext>
                </a:extLst>
              </p14:cNvPr>
              <p14:cNvContentPartPr/>
              <p14:nvPr/>
            </p14:nvContentPartPr>
            <p14:xfrm>
              <a:off x="2031840" y="1994040"/>
              <a:ext cx="4217040" cy="19440"/>
            </p14:xfrm>
          </p:contentPart>
        </mc:Choice>
        <mc:Fallback xmlns="">
          <p:pic>
            <p:nvPicPr>
              <p:cNvPr id="2" name="Ink 1">
                <a:extLst>
                  <a:ext uri="{FF2B5EF4-FFF2-40B4-BE49-F238E27FC236}">
                    <a16:creationId xmlns:a16="http://schemas.microsoft.com/office/drawing/2014/main" id="{58D46420-0C0D-7ED5-E440-8195D985AF41}"/>
                  </a:ext>
                </a:extLst>
              </p:cNvPr>
              <p:cNvPicPr/>
              <p:nvPr/>
            </p:nvPicPr>
            <p:blipFill>
              <a:blip r:embed="rId5"/>
              <a:stretch>
                <a:fillRect/>
              </a:stretch>
            </p:blipFill>
            <p:spPr>
              <a:xfrm>
                <a:off x="2016000" y="1930680"/>
                <a:ext cx="4248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83C1693-F033-2277-752A-9141FF7384B9}"/>
                  </a:ext>
                </a:extLst>
              </p14:cNvPr>
              <p14:cNvContentPartPr/>
              <p14:nvPr/>
            </p14:nvContentPartPr>
            <p14:xfrm>
              <a:off x="4013280" y="2838600"/>
              <a:ext cx="3264120" cy="51120"/>
            </p14:xfrm>
          </p:contentPart>
        </mc:Choice>
        <mc:Fallback xmlns="">
          <p:pic>
            <p:nvPicPr>
              <p:cNvPr id="5" name="Ink 4">
                <a:extLst>
                  <a:ext uri="{FF2B5EF4-FFF2-40B4-BE49-F238E27FC236}">
                    <a16:creationId xmlns:a16="http://schemas.microsoft.com/office/drawing/2014/main" id="{583C1693-F033-2277-752A-9141FF7384B9}"/>
                  </a:ext>
                </a:extLst>
              </p:cNvPr>
              <p:cNvPicPr/>
              <p:nvPr/>
            </p:nvPicPr>
            <p:blipFill>
              <a:blip r:embed="rId7"/>
              <a:stretch>
                <a:fillRect/>
              </a:stretch>
            </p:blipFill>
            <p:spPr>
              <a:xfrm>
                <a:off x="3997440" y="2775240"/>
                <a:ext cx="32954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EF536B39-79A3-6399-9592-30200F6E8282}"/>
                  </a:ext>
                </a:extLst>
              </p14:cNvPr>
              <p14:cNvContentPartPr/>
              <p14:nvPr/>
            </p14:nvContentPartPr>
            <p14:xfrm>
              <a:off x="615960" y="3314520"/>
              <a:ext cx="1232280" cy="13320"/>
            </p14:xfrm>
          </p:contentPart>
        </mc:Choice>
        <mc:Fallback xmlns="">
          <p:pic>
            <p:nvPicPr>
              <p:cNvPr id="6" name="Ink 5">
                <a:extLst>
                  <a:ext uri="{FF2B5EF4-FFF2-40B4-BE49-F238E27FC236}">
                    <a16:creationId xmlns:a16="http://schemas.microsoft.com/office/drawing/2014/main" id="{EF536B39-79A3-6399-9592-30200F6E8282}"/>
                  </a:ext>
                </a:extLst>
              </p:cNvPr>
              <p:cNvPicPr/>
              <p:nvPr/>
            </p:nvPicPr>
            <p:blipFill>
              <a:blip r:embed="rId9"/>
              <a:stretch>
                <a:fillRect/>
              </a:stretch>
            </p:blipFill>
            <p:spPr>
              <a:xfrm>
                <a:off x="600120" y="3251160"/>
                <a:ext cx="12636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762BD413-4509-C303-B3E3-81FC36699E45}"/>
                  </a:ext>
                </a:extLst>
              </p14:cNvPr>
              <p14:cNvContentPartPr/>
              <p14:nvPr/>
            </p14:nvContentPartPr>
            <p14:xfrm>
              <a:off x="6051600" y="4127400"/>
              <a:ext cx="1130760" cy="25920"/>
            </p14:xfrm>
          </p:contentPart>
        </mc:Choice>
        <mc:Fallback xmlns="">
          <p:pic>
            <p:nvPicPr>
              <p:cNvPr id="7" name="Ink 6">
                <a:extLst>
                  <a:ext uri="{FF2B5EF4-FFF2-40B4-BE49-F238E27FC236}">
                    <a16:creationId xmlns:a16="http://schemas.microsoft.com/office/drawing/2014/main" id="{762BD413-4509-C303-B3E3-81FC36699E45}"/>
                  </a:ext>
                </a:extLst>
              </p:cNvPr>
              <p:cNvPicPr/>
              <p:nvPr/>
            </p:nvPicPr>
            <p:blipFill>
              <a:blip r:embed="rId11"/>
              <a:stretch>
                <a:fillRect/>
              </a:stretch>
            </p:blipFill>
            <p:spPr>
              <a:xfrm>
                <a:off x="6035760" y="4064040"/>
                <a:ext cx="1162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BA65F717-A60B-45AC-E85C-7CBDCEEF1B7F}"/>
                  </a:ext>
                </a:extLst>
              </p14:cNvPr>
              <p14:cNvContentPartPr/>
              <p14:nvPr/>
            </p14:nvContentPartPr>
            <p14:xfrm>
              <a:off x="1079640" y="4502160"/>
              <a:ext cx="1028880" cy="19440"/>
            </p14:xfrm>
          </p:contentPart>
        </mc:Choice>
        <mc:Fallback xmlns="">
          <p:pic>
            <p:nvPicPr>
              <p:cNvPr id="8" name="Ink 7">
                <a:extLst>
                  <a:ext uri="{FF2B5EF4-FFF2-40B4-BE49-F238E27FC236}">
                    <a16:creationId xmlns:a16="http://schemas.microsoft.com/office/drawing/2014/main" id="{BA65F717-A60B-45AC-E85C-7CBDCEEF1B7F}"/>
                  </a:ext>
                </a:extLst>
              </p:cNvPr>
              <p:cNvPicPr/>
              <p:nvPr/>
            </p:nvPicPr>
            <p:blipFill>
              <a:blip r:embed="rId13"/>
              <a:stretch>
                <a:fillRect/>
              </a:stretch>
            </p:blipFill>
            <p:spPr>
              <a:xfrm>
                <a:off x="1063800" y="4438800"/>
                <a:ext cx="1060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62EFFD7-F87B-2237-7A7F-A1127C9F9F7B}"/>
                  </a:ext>
                </a:extLst>
              </p14:cNvPr>
              <p14:cNvContentPartPr/>
              <p14:nvPr/>
            </p14:nvContentPartPr>
            <p14:xfrm>
              <a:off x="4038480" y="4133880"/>
              <a:ext cx="730800" cy="6840"/>
            </p14:xfrm>
          </p:contentPart>
        </mc:Choice>
        <mc:Fallback xmlns="">
          <p:pic>
            <p:nvPicPr>
              <p:cNvPr id="9" name="Ink 8">
                <a:extLst>
                  <a:ext uri="{FF2B5EF4-FFF2-40B4-BE49-F238E27FC236}">
                    <a16:creationId xmlns:a16="http://schemas.microsoft.com/office/drawing/2014/main" id="{D62EFFD7-F87B-2237-7A7F-A1127C9F9F7B}"/>
                  </a:ext>
                </a:extLst>
              </p:cNvPr>
              <p:cNvPicPr/>
              <p:nvPr/>
            </p:nvPicPr>
            <p:blipFill>
              <a:blip r:embed="rId15"/>
              <a:stretch>
                <a:fillRect/>
              </a:stretch>
            </p:blipFill>
            <p:spPr>
              <a:xfrm>
                <a:off x="4022640" y="4070520"/>
                <a:ext cx="762120" cy="133560"/>
              </a:xfrm>
              <a:prstGeom prst="rect">
                <a:avLst/>
              </a:prstGeom>
            </p:spPr>
          </p:pic>
        </mc:Fallback>
      </mc:AlternateContent>
    </p:spTree>
  </p:cSld>
  <p:clrMapOvr>
    <a:masterClrMapping/>
  </p:clrMapOvr>
  <p:transition>
    <p:circl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219" y="1728216"/>
            <a:ext cx="11371561" cy="5101390"/>
          </a:xfrm>
        </p:spPr>
        <p:txBody>
          <a:bodyPr>
            <a:normAutofit fontScale="32500" lnSpcReduction="20000"/>
          </a:bodyPr>
          <a:lstStyle/>
          <a:p>
            <a:pPr algn="just">
              <a:lnSpc>
                <a:spcPct val="170000"/>
              </a:lnSpc>
            </a:pPr>
            <a:r>
              <a:rPr lang="en-US" sz="6200" dirty="0"/>
              <a:t>Before we get into how to decide which wireless technology is right for your business, let’s look at the main options available today. These will meet the requirements of most use cases.</a:t>
            </a:r>
          </a:p>
          <a:p>
            <a:pPr algn="just">
              <a:lnSpc>
                <a:spcPct val="170000"/>
              </a:lnSpc>
            </a:pPr>
            <a:r>
              <a:rPr lang="en-US" sz="6200" dirty="0"/>
              <a:t>One of the best-known types of IoT wireless technology is cellular, particularly in the consumer mobile market. </a:t>
            </a:r>
          </a:p>
          <a:p>
            <a:pPr algn="just">
              <a:lnSpc>
                <a:spcPct val="170000"/>
              </a:lnSpc>
            </a:pPr>
            <a:r>
              <a:rPr lang="en-US" sz="6200" dirty="0"/>
              <a:t>Cellular networks provide reliable broadband communication that supports everything from streaming applications to voice calls. </a:t>
            </a:r>
          </a:p>
          <a:p>
            <a:pPr algn="just">
              <a:lnSpc>
                <a:spcPct val="170000"/>
              </a:lnSpc>
            </a:pPr>
            <a:r>
              <a:rPr lang="en-US" sz="6200" dirty="0"/>
              <a:t>Since cellular is so well established, it offers very high bandwidth. Carriers offer Cat-M1 and </a:t>
            </a:r>
            <a:r>
              <a:rPr lang="en-US" sz="6200" u="sng" dirty="0">
                <a:hlinkClick r:id="rId2"/>
              </a:rPr>
              <a:t>NB-</a:t>
            </a:r>
            <a:r>
              <a:rPr lang="en-US" sz="6200" u="sng" dirty="0" err="1">
                <a:hlinkClick r:id="rId2"/>
              </a:rPr>
              <a:t>IoT</a:t>
            </a:r>
            <a:r>
              <a:rPr lang="en-US" sz="6200" dirty="0"/>
              <a:t>, cellular options designed to compete with novel LPWAN technologies.</a:t>
            </a:r>
          </a:p>
          <a:p>
            <a:endParaRPr lang="en-US" dirty="0"/>
          </a:p>
        </p:txBody>
      </p:sp>
      <p:sp>
        <p:nvSpPr>
          <p:cNvPr id="2" name="Title 1">
            <a:extLst>
              <a:ext uri="{FF2B5EF4-FFF2-40B4-BE49-F238E27FC236}">
                <a16:creationId xmlns:a16="http://schemas.microsoft.com/office/drawing/2014/main" id="{196B0AF7-F027-CAA5-689E-7D75A3FAF93E}"/>
              </a:ext>
            </a:extLst>
          </p:cNvPr>
          <p:cNvSpPr>
            <a:spLocks noGrp="1"/>
          </p:cNvSpPr>
          <p:nvPr>
            <p:ph type="title"/>
          </p:nvPr>
        </p:nvSpPr>
        <p:spPr>
          <a:xfrm>
            <a:off x="573061" y="1356360"/>
            <a:ext cx="10353762" cy="743711"/>
          </a:xfrm>
        </p:spPr>
        <p:txBody>
          <a:bodyPr>
            <a:normAutofit fontScale="90000"/>
          </a:bodyPr>
          <a:lstStyle/>
          <a:p>
            <a:r>
              <a:rPr lang="en-US" sz="4800" u="sng" dirty="0"/>
              <a:t>1. Cellular </a:t>
            </a:r>
            <a:br>
              <a:rPr lang="en-US" sz="4800" u="sng" dirty="0"/>
            </a:br>
            <a:br>
              <a:rPr lang="en-US" b="1" dirty="0"/>
            </a:br>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2CA3B30-FD13-81AF-7BB8-12EE6C9A3D13}"/>
                  </a:ext>
                </a:extLst>
              </p14:cNvPr>
              <p14:cNvContentPartPr/>
              <p14:nvPr/>
            </p14:nvContentPartPr>
            <p14:xfrm>
              <a:off x="7988400" y="5060880"/>
              <a:ext cx="4197600" cy="298800"/>
            </p14:xfrm>
          </p:contentPart>
        </mc:Choice>
        <mc:Fallback xmlns="">
          <p:pic>
            <p:nvPicPr>
              <p:cNvPr id="4" name="Ink 3">
                <a:extLst>
                  <a:ext uri="{FF2B5EF4-FFF2-40B4-BE49-F238E27FC236}">
                    <a16:creationId xmlns:a16="http://schemas.microsoft.com/office/drawing/2014/main" id="{02CA3B30-FD13-81AF-7BB8-12EE6C9A3D13}"/>
                  </a:ext>
                </a:extLst>
              </p:cNvPr>
              <p:cNvPicPr/>
              <p:nvPr/>
            </p:nvPicPr>
            <p:blipFill>
              <a:blip r:embed="rId4"/>
              <a:stretch>
                <a:fillRect/>
              </a:stretch>
            </p:blipFill>
            <p:spPr>
              <a:xfrm>
                <a:off x="7972560" y="4997520"/>
                <a:ext cx="42289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8E81BEB-EC43-C0B6-6CC4-0FC6DDA8E936}"/>
                  </a:ext>
                </a:extLst>
              </p14:cNvPr>
              <p14:cNvContentPartPr/>
              <p14:nvPr/>
            </p14:nvContentPartPr>
            <p14:xfrm>
              <a:off x="5086440" y="5676840"/>
              <a:ext cx="3048120" cy="76680"/>
            </p14:xfrm>
          </p:contentPart>
        </mc:Choice>
        <mc:Fallback xmlns="">
          <p:pic>
            <p:nvPicPr>
              <p:cNvPr id="5" name="Ink 4">
                <a:extLst>
                  <a:ext uri="{FF2B5EF4-FFF2-40B4-BE49-F238E27FC236}">
                    <a16:creationId xmlns:a16="http://schemas.microsoft.com/office/drawing/2014/main" id="{F8E81BEB-EC43-C0B6-6CC4-0FC6DDA8E936}"/>
                  </a:ext>
                </a:extLst>
              </p:cNvPr>
              <p:cNvPicPr/>
              <p:nvPr/>
            </p:nvPicPr>
            <p:blipFill>
              <a:blip r:embed="rId6"/>
              <a:stretch>
                <a:fillRect/>
              </a:stretch>
            </p:blipFill>
            <p:spPr>
              <a:xfrm>
                <a:off x="5070600" y="5613480"/>
                <a:ext cx="3079440" cy="203400"/>
              </a:xfrm>
              <a:prstGeom prst="rect">
                <a:avLst/>
              </a:prstGeom>
            </p:spPr>
          </p:pic>
        </mc:Fallback>
      </mc:AlternateContent>
    </p:spTree>
  </p:cSld>
  <p:clrMapOvr>
    <a:masterClrMapping/>
  </p:clrMapOvr>
  <p:transition>
    <p:circl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8DBDE-22A5-EF53-A093-6589A1A34847}"/>
              </a:ext>
            </a:extLst>
          </p:cNvPr>
          <p:cNvSpPr>
            <a:spLocks noGrp="1"/>
          </p:cNvSpPr>
          <p:nvPr>
            <p:ph idx="1"/>
          </p:nvPr>
        </p:nvSpPr>
        <p:spPr>
          <a:xfrm>
            <a:off x="367059" y="850261"/>
            <a:ext cx="11263084" cy="3714749"/>
          </a:xfrm>
        </p:spPr>
        <p:txBody>
          <a:bodyPr/>
          <a:lstStyle/>
          <a:p>
            <a:pPr algn="just"/>
            <a:r>
              <a:rPr lang="en-US" sz="2000" dirty="0"/>
              <a:t>Cellular works well in low power environments, especially with something like Cat-M1. </a:t>
            </a:r>
          </a:p>
          <a:p>
            <a:pPr algn="just"/>
            <a:r>
              <a:rPr lang="en-US" sz="2000" dirty="0"/>
              <a:t>And for non-mobile applications where power isn't a factor, cellular is also an excellent choice. </a:t>
            </a:r>
          </a:p>
          <a:p>
            <a:pPr algn="just"/>
            <a:r>
              <a:rPr lang="en-US" sz="2000" dirty="0"/>
              <a:t>With the introduction of 5G’s ultra-low latency, wireless can effectively support the needs of things like time-sensitive industrial automation, real-time delivery of medical data, and public safety surveillance video. It will be exciting to watch this unfold.</a:t>
            </a:r>
          </a:p>
          <a:p>
            <a:pPr algn="just"/>
            <a:endParaRPr lang="en-US" dirty="0"/>
          </a:p>
          <a:p>
            <a:endParaRPr lang="en-IN" dirty="0"/>
          </a:p>
        </p:txBody>
      </p:sp>
      <p:pic>
        <p:nvPicPr>
          <p:cNvPr id="4" name="Picture 3">
            <a:extLst>
              <a:ext uri="{FF2B5EF4-FFF2-40B4-BE49-F238E27FC236}">
                <a16:creationId xmlns:a16="http://schemas.microsoft.com/office/drawing/2014/main" id="{C1C7C5A3-3634-8C14-9871-49929D38B67F}"/>
              </a:ext>
            </a:extLst>
          </p:cNvPr>
          <p:cNvPicPr>
            <a:picLocks noChangeAspect="1"/>
          </p:cNvPicPr>
          <p:nvPr/>
        </p:nvPicPr>
        <p:blipFill>
          <a:blip r:embed="rId2"/>
          <a:stretch>
            <a:fillRect/>
          </a:stretch>
        </p:blipFill>
        <p:spPr>
          <a:xfrm>
            <a:off x="2436430" y="2990088"/>
            <a:ext cx="6868311" cy="3493009"/>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20D1CAC-581D-24A3-8C7B-F5B2FF414DC2}"/>
                  </a:ext>
                </a:extLst>
              </p14:cNvPr>
              <p14:cNvContentPartPr/>
              <p14:nvPr/>
            </p14:nvContentPartPr>
            <p14:xfrm>
              <a:off x="7480440" y="1047600"/>
              <a:ext cx="2102040" cy="159120"/>
            </p14:xfrm>
          </p:contentPart>
        </mc:Choice>
        <mc:Fallback xmlns="">
          <p:pic>
            <p:nvPicPr>
              <p:cNvPr id="2" name="Ink 1">
                <a:extLst>
                  <a:ext uri="{FF2B5EF4-FFF2-40B4-BE49-F238E27FC236}">
                    <a16:creationId xmlns:a16="http://schemas.microsoft.com/office/drawing/2014/main" id="{A20D1CAC-581D-24A3-8C7B-F5B2FF414DC2}"/>
                  </a:ext>
                </a:extLst>
              </p:cNvPr>
              <p:cNvPicPr/>
              <p:nvPr/>
            </p:nvPicPr>
            <p:blipFill>
              <a:blip r:embed="rId4"/>
              <a:stretch>
                <a:fillRect/>
              </a:stretch>
            </p:blipFill>
            <p:spPr>
              <a:xfrm>
                <a:off x="7464600" y="984240"/>
                <a:ext cx="2133360" cy="285840"/>
              </a:xfrm>
              <a:prstGeom prst="rect">
                <a:avLst/>
              </a:prstGeom>
            </p:spPr>
          </p:pic>
        </mc:Fallback>
      </mc:AlternateContent>
    </p:spTree>
    <p:extLst>
      <p:ext uri="{BB962C8B-B14F-4D97-AF65-F5344CB8AC3E}">
        <p14:creationId xmlns:p14="http://schemas.microsoft.com/office/powerpoint/2010/main" val="3687942432"/>
      </p:ext>
    </p:extLst>
  </p:cSld>
  <p:clrMapOvr>
    <a:masterClrMapping/>
  </p:clrMapOvr>
  <p:transition>
    <p:circl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703" y="1002030"/>
            <a:ext cx="10353762" cy="1257300"/>
          </a:xfrm>
        </p:spPr>
        <p:txBody>
          <a:bodyPr>
            <a:normAutofit fontScale="90000"/>
          </a:bodyPr>
          <a:lstStyle/>
          <a:p>
            <a:r>
              <a:rPr lang="en-US" b="1" dirty="0"/>
              <a:t>2. Bluetooth and BLE (Bluetooth Low Energy)</a:t>
            </a:r>
            <a:br>
              <a:rPr lang="en-US" b="1" dirty="0"/>
            </a:br>
            <a:endParaRPr lang="en-US" dirty="0"/>
          </a:p>
        </p:txBody>
      </p:sp>
      <p:sp>
        <p:nvSpPr>
          <p:cNvPr id="3" name="Content Placeholder 2"/>
          <p:cNvSpPr>
            <a:spLocks noGrp="1"/>
          </p:cNvSpPr>
          <p:nvPr>
            <p:ph idx="1"/>
          </p:nvPr>
        </p:nvSpPr>
        <p:spPr>
          <a:xfrm>
            <a:off x="505003" y="2141221"/>
            <a:ext cx="7012216" cy="4057560"/>
          </a:xfrm>
        </p:spPr>
        <p:txBody>
          <a:bodyPr>
            <a:normAutofit fontScale="85000" lnSpcReduction="10000"/>
          </a:bodyPr>
          <a:lstStyle/>
          <a:p>
            <a:pPr algn="just">
              <a:lnSpc>
                <a:spcPct val="150000"/>
              </a:lnSpc>
            </a:pPr>
            <a:r>
              <a:rPr lang="en-US" sz="2000" dirty="0"/>
              <a:t>Another well-known wireless technology in consumer circles is Bluetooth. </a:t>
            </a:r>
          </a:p>
          <a:p>
            <a:pPr algn="just">
              <a:lnSpc>
                <a:spcPct val="150000"/>
              </a:lnSpc>
            </a:pPr>
            <a:r>
              <a:rPr lang="en-US" sz="2000" dirty="0"/>
              <a:t>This wireless personal area network (WPAN) is a short-range communication technology with optimization for power consumption (</a:t>
            </a:r>
            <a:r>
              <a:rPr lang="en-US" sz="2000" b="1" u="sng" dirty="0">
                <a:hlinkClick r:id="rId2"/>
              </a:rPr>
              <a:t>Bluetooth Low Energy</a:t>
            </a:r>
            <a:r>
              <a:rPr lang="en-US" sz="2000" dirty="0"/>
              <a:t>) positioned to support small-scale consumer IoT applications. </a:t>
            </a:r>
          </a:p>
          <a:p>
            <a:pPr algn="just">
              <a:lnSpc>
                <a:spcPct val="150000"/>
              </a:lnSpc>
            </a:pPr>
            <a:r>
              <a:rPr lang="en-US" sz="2000" dirty="0"/>
              <a:t>Bluetooth and BLE are used for everything from fitness and medical wearables like smartwatches to smart home devices like home security systems, where data is communicated to smartphones. </a:t>
            </a:r>
          </a:p>
          <a:p>
            <a:pPr algn="just">
              <a:lnSpc>
                <a:spcPct val="150000"/>
              </a:lnSpc>
            </a:pPr>
            <a:r>
              <a:rPr lang="en-US" sz="2000" dirty="0"/>
              <a:t>They work quite effectively with very short-range communications. </a:t>
            </a:r>
          </a:p>
          <a:p>
            <a:endParaRPr lang="en-US" dirty="0"/>
          </a:p>
        </p:txBody>
      </p:sp>
      <p:pic>
        <p:nvPicPr>
          <p:cNvPr id="4" name="Picture 3">
            <a:extLst>
              <a:ext uri="{FF2B5EF4-FFF2-40B4-BE49-F238E27FC236}">
                <a16:creationId xmlns:a16="http://schemas.microsoft.com/office/drawing/2014/main" id="{EBD3C00F-B758-2376-A0B1-65A06D1F80C5}"/>
              </a:ext>
            </a:extLst>
          </p:cNvPr>
          <p:cNvPicPr>
            <a:picLocks noChangeAspect="1"/>
          </p:cNvPicPr>
          <p:nvPr/>
        </p:nvPicPr>
        <p:blipFill>
          <a:blip r:embed="rId3"/>
          <a:stretch>
            <a:fillRect/>
          </a:stretch>
        </p:blipFill>
        <p:spPr>
          <a:xfrm>
            <a:off x="7644809" y="2141221"/>
            <a:ext cx="4042188" cy="4150685"/>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54F9099-B933-C4C7-2A53-09CFB1E5E7A9}"/>
                  </a:ext>
                </a:extLst>
              </p14:cNvPr>
              <p14:cNvContentPartPr/>
              <p14:nvPr/>
            </p14:nvContentPartPr>
            <p14:xfrm>
              <a:off x="4756320" y="2768760"/>
              <a:ext cx="1117800" cy="51120"/>
            </p14:xfrm>
          </p:contentPart>
        </mc:Choice>
        <mc:Fallback xmlns="">
          <p:pic>
            <p:nvPicPr>
              <p:cNvPr id="5" name="Ink 4">
                <a:extLst>
                  <a:ext uri="{FF2B5EF4-FFF2-40B4-BE49-F238E27FC236}">
                    <a16:creationId xmlns:a16="http://schemas.microsoft.com/office/drawing/2014/main" id="{C54F9099-B933-C4C7-2A53-09CFB1E5E7A9}"/>
                  </a:ext>
                </a:extLst>
              </p:cNvPr>
              <p:cNvPicPr/>
              <p:nvPr/>
            </p:nvPicPr>
            <p:blipFill>
              <a:blip r:embed="rId5"/>
              <a:stretch>
                <a:fillRect/>
              </a:stretch>
            </p:blipFill>
            <p:spPr>
              <a:xfrm>
                <a:off x="4740480" y="2705400"/>
                <a:ext cx="1149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1698BB8-1FB6-5005-96D0-1E52E4CE8F00}"/>
                  </a:ext>
                </a:extLst>
              </p14:cNvPr>
              <p14:cNvContentPartPr/>
              <p14:nvPr/>
            </p14:nvContentPartPr>
            <p14:xfrm>
              <a:off x="6235560" y="2768760"/>
              <a:ext cx="1937160" cy="114480"/>
            </p14:xfrm>
          </p:contentPart>
        </mc:Choice>
        <mc:Fallback xmlns="">
          <p:pic>
            <p:nvPicPr>
              <p:cNvPr id="6" name="Ink 5">
                <a:extLst>
                  <a:ext uri="{FF2B5EF4-FFF2-40B4-BE49-F238E27FC236}">
                    <a16:creationId xmlns:a16="http://schemas.microsoft.com/office/drawing/2014/main" id="{C1698BB8-1FB6-5005-96D0-1E52E4CE8F00}"/>
                  </a:ext>
                </a:extLst>
              </p:cNvPr>
              <p:cNvPicPr/>
              <p:nvPr/>
            </p:nvPicPr>
            <p:blipFill>
              <a:blip r:embed="rId7"/>
              <a:stretch>
                <a:fillRect/>
              </a:stretch>
            </p:blipFill>
            <p:spPr>
              <a:xfrm>
                <a:off x="6219720" y="2705400"/>
                <a:ext cx="1968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7409317-CA43-BE45-8796-70CBC6B78448}"/>
                  </a:ext>
                </a:extLst>
              </p14:cNvPr>
              <p14:cNvContentPartPr/>
              <p14:nvPr/>
            </p14:nvContentPartPr>
            <p14:xfrm>
              <a:off x="3778200" y="3225960"/>
              <a:ext cx="4807440" cy="25560"/>
            </p14:xfrm>
          </p:contentPart>
        </mc:Choice>
        <mc:Fallback xmlns="">
          <p:pic>
            <p:nvPicPr>
              <p:cNvPr id="7" name="Ink 6">
                <a:extLst>
                  <a:ext uri="{FF2B5EF4-FFF2-40B4-BE49-F238E27FC236}">
                    <a16:creationId xmlns:a16="http://schemas.microsoft.com/office/drawing/2014/main" id="{97409317-CA43-BE45-8796-70CBC6B78448}"/>
                  </a:ext>
                </a:extLst>
              </p:cNvPr>
              <p:cNvPicPr/>
              <p:nvPr/>
            </p:nvPicPr>
            <p:blipFill>
              <a:blip r:embed="rId9"/>
              <a:stretch>
                <a:fillRect/>
              </a:stretch>
            </p:blipFill>
            <p:spPr>
              <a:xfrm>
                <a:off x="3762360" y="3162600"/>
                <a:ext cx="4838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0386ECF-8436-28F8-122E-FC80A51275F3}"/>
                  </a:ext>
                </a:extLst>
              </p14:cNvPr>
              <p14:cNvContentPartPr/>
              <p14:nvPr/>
            </p14:nvContentPartPr>
            <p14:xfrm>
              <a:off x="831960" y="3365640"/>
              <a:ext cx="2362320" cy="362160"/>
            </p14:xfrm>
          </p:contentPart>
        </mc:Choice>
        <mc:Fallback xmlns="">
          <p:pic>
            <p:nvPicPr>
              <p:cNvPr id="8" name="Ink 7">
                <a:extLst>
                  <a:ext uri="{FF2B5EF4-FFF2-40B4-BE49-F238E27FC236}">
                    <a16:creationId xmlns:a16="http://schemas.microsoft.com/office/drawing/2014/main" id="{60386ECF-8436-28F8-122E-FC80A51275F3}"/>
                  </a:ext>
                </a:extLst>
              </p:cNvPr>
              <p:cNvPicPr/>
              <p:nvPr/>
            </p:nvPicPr>
            <p:blipFill>
              <a:blip r:embed="rId11"/>
              <a:stretch>
                <a:fillRect/>
              </a:stretch>
            </p:blipFill>
            <p:spPr>
              <a:xfrm>
                <a:off x="816120" y="3302280"/>
                <a:ext cx="239364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01DCEB7-F985-561E-5974-F714DBF0F027}"/>
                  </a:ext>
                </a:extLst>
              </p14:cNvPr>
              <p14:cNvContentPartPr/>
              <p14:nvPr/>
            </p14:nvContentPartPr>
            <p14:xfrm>
              <a:off x="1676520" y="5613480"/>
              <a:ext cx="6102720" cy="57600"/>
            </p14:xfrm>
          </p:contentPart>
        </mc:Choice>
        <mc:Fallback xmlns="">
          <p:pic>
            <p:nvPicPr>
              <p:cNvPr id="9" name="Ink 8">
                <a:extLst>
                  <a:ext uri="{FF2B5EF4-FFF2-40B4-BE49-F238E27FC236}">
                    <a16:creationId xmlns:a16="http://schemas.microsoft.com/office/drawing/2014/main" id="{901DCEB7-F985-561E-5974-F714DBF0F027}"/>
                  </a:ext>
                </a:extLst>
              </p:cNvPr>
              <p:cNvPicPr/>
              <p:nvPr/>
            </p:nvPicPr>
            <p:blipFill>
              <a:blip r:embed="rId13"/>
              <a:stretch>
                <a:fillRect/>
              </a:stretch>
            </p:blipFill>
            <p:spPr>
              <a:xfrm>
                <a:off x="1660680" y="5550120"/>
                <a:ext cx="6134040" cy="184320"/>
              </a:xfrm>
              <a:prstGeom prst="rect">
                <a:avLst/>
              </a:prstGeom>
            </p:spPr>
          </p:pic>
        </mc:Fallback>
      </mc:AlternateContent>
    </p:spTree>
  </p:cSld>
  <p:clrMapOvr>
    <a:masterClrMapping/>
  </p:clrMapOvr>
  <p:transition>
    <p:circl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781" y="472096"/>
            <a:ext cx="10353762" cy="1257300"/>
          </a:xfrm>
        </p:spPr>
        <p:txBody>
          <a:bodyPr>
            <a:normAutofit fontScale="90000"/>
          </a:bodyPr>
          <a:lstStyle/>
          <a:p>
            <a:r>
              <a:rPr lang="en-US" b="1" dirty="0"/>
              <a:t>3. </a:t>
            </a:r>
            <a:r>
              <a:rPr lang="en-US" b="1" dirty="0" err="1"/>
              <a:t>WiFi</a:t>
            </a:r>
            <a:br>
              <a:rPr lang="en-US" b="1" dirty="0"/>
            </a:br>
            <a:endParaRPr lang="en-US" dirty="0"/>
          </a:p>
        </p:txBody>
      </p:sp>
      <p:sp>
        <p:nvSpPr>
          <p:cNvPr id="3" name="Content Placeholder 2"/>
          <p:cNvSpPr>
            <a:spLocks noGrp="1"/>
          </p:cNvSpPr>
          <p:nvPr>
            <p:ph idx="1"/>
          </p:nvPr>
        </p:nvSpPr>
        <p:spPr>
          <a:xfrm>
            <a:off x="418781" y="1420370"/>
            <a:ext cx="6236399" cy="4676775"/>
          </a:xfrm>
        </p:spPr>
        <p:txBody>
          <a:bodyPr>
            <a:normAutofit fontScale="92500"/>
          </a:bodyPr>
          <a:lstStyle/>
          <a:p>
            <a:pPr algn="just"/>
            <a:r>
              <a:rPr lang="en-US" sz="2400" dirty="0" err="1"/>
              <a:t>WiFi</a:t>
            </a:r>
            <a:r>
              <a:rPr lang="en-US" sz="2400" dirty="0"/>
              <a:t> has played a critical role in providing high-throughput data transfer in homes and for enterprises — it’s another well-known IoT wireless technology. </a:t>
            </a:r>
          </a:p>
          <a:p>
            <a:pPr algn="just"/>
            <a:r>
              <a:rPr lang="en-US" sz="2400" dirty="0"/>
              <a:t>It can be quite effective in the right situations, though it has significant limitations with scalability, coverage, and high power consumption. </a:t>
            </a:r>
          </a:p>
          <a:p>
            <a:pPr algn="just"/>
            <a:r>
              <a:rPr lang="en-US" sz="2400" dirty="0"/>
              <a:t>Due to </a:t>
            </a:r>
            <a:r>
              <a:rPr lang="en-US" sz="2400" b="1" u="sng" dirty="0">
                <a:hlinkClick r:id="rId2"/>
              </a:rPr>
              <a:t>newer enterprise security practices</a:t>
            </a:r>
            <a:r>
              <a:rPr lang="en-US" sz="2400" dirty="0"/>
              <a:t>, IoT devices are discouraged from being added to the same primary Wi-Fi networks as traditional employee computers or phones. </a:t>
            </a:r>
          </a:p>
          <a:p>
            <a:endParaRPr lang="en-US" dirty="0"/>
          </a:p>
        </p:txBody>
      </p:sp>
      <p:pic>
        <p:nvPicPr>
          <p:cNvPr id="4" name="Picture 3">
            <a:extLst>
              <a:ext uri="{FF2B5EF4-FFF2-40B4-BE49-F238E27FC236}">
                <a16:creationId xmlns:a16="http://schemas.microsoft.com/office/drawing/2014/main" id="{D4F4AA15-2674-DCFF-2DA8-4C9BBB58A4D5}"/>
              </a:ext>
            </a:extLst>
          </p:cNvPr>
          <p:cNvPicPr>
            <a:picLocks noChangeAspect="1"/>
          </p:cNvPicPr>
          <p:nvPr/>
        </p:nvPicPr>
        <p:blipFill>
          <a:blip r:embed="rId3"/>
          <a:stretch>
            <a:fillRect/>
          </a:stretch>
        </p:blipFill>
        <p:spPr>
          <a:xfrm>
            <a:off x="6782211" y="1420370"/>
            <a:ext cx="4841601" cy="4354771"/>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8094183-2899-DA0C-0856-DD93CE74671B}"/>
                  </a:ext>
                </a:extLst>
              </p14:cNvPr>
              <p14:cNvContentPartPr/>
              <p14:nvPr/>
            </p14:nvContentPartPr>
            <p14:xfrm>
              <a:off x="5975280" y="1657440"/>
              <a:ext cx="927360" cy="6480"/>
            </p14:xfrm>
          </p:contentPart>
        </mc:Choice>
        <mc:Fallback xmlns="">
          <p:pic>
            <p:nvPicPr>
              <p:cNvPr id="5" name="Ink 4">
                <a:extLst>
                  <a:ext uri="{FF2B5EF4-FFF2-40B4-BE49-F238E27FC236}">
                    <a16:creationId xmlns:a16="http://schemas.microsoft.com/office/drawing/2014/main" id="{B8094183-2899-DA0C-0856-DD93CE74671B}"/>
                  </a:ext>
                </a:extLst>
              </p:cNvPr>
              <p:cNvPicPr/>
              <p:nvPr/>
            </p:nvPicPr>
            <p:blipFill>
              <a:blip r:embed="rId5"/>
              <a:stretch>
                <a:fillRect/>
              </a:stretch>
            </p:blipFill>
            <p:spPr>
              <a:xfrm>
                <a:off x="5959440" y="1594080"/>
                <a:ext cx="9586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113BEED-2A14-1F5B-A461-A604EE010E97}"/>
                  </a:ext>
                </a:extLst>
              </p14:cNvPr>
              <p14:cNvContentPartPr/>
              <p14:nvPr/>
            </p14:nvContentPartPr>
            <p14:xfrm>
              <a:off x="0" y="1949400"/>
              <a:ext cx="4159440" cy="254520"/>
            </p14:xfrm>
          </p:contentPart>
        </mc:Choice>
        <mc:Fallback xmlns="">
          <p:pic>
            <p:nvPicPr>
              <p:cNvPr id="6" name="Ink 5">
                <a:extLst>
                  <a:ext uri="{FF2B5EF4-FFF2-40B4-BE49-F238E27FC236}">
                    <a16:creationId xmlns:a16="http://schemas.microsoft.com/office/drawing/2014/main" id="{D113BEED-2A14-1F5B-A461-A604EE010E97}"/>
                  </a:ext>
                </a:extLst>
              </p:cNvPr>
              <p:cNvPicPr/>
              <p:nvPr/>
            </p:nvPicPr>
            <p:blipFill>
              <a:blip r:embed="rId7"/>
              <a:stretch>
                <a:fillRect/>
              </a:stretch>
            </p:blipFill>
            <p:spPr>
              <a:xfrm>
                <a:off x="-15840" y="1886040"/>
                <a:ext cx="41907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1036001-9BF7-9934-9606-A83A368EB499}"/>
                  </a:ext>
                </a:extLst>
              </p14:cNvPr>
              <p14:cNvContentPartPr/>
              <p14:nvPr/>
            </p14:nvContentPartPr>
            <p14:xfrm>
              <a:off x="2171520" y="3174840"/>
              <a:ext cx="4559760" cy="261000"/>
            </p14:xfrm>
          </p:contentPart>
        </mc:Choice>
        <mc:Fallback xmlns="">
          <p:pic>
            <p:nvPicPr>
              <p:cNvPr id="7" name="Ink 6">
                <a:extLst>
                  <a:ext uri="{FF2B5EF4-FFF2-40B4-BE49-F238E27FC236}">
                    <a16:creationId xmlns:a16="http://schemas.microsoft.com/office/drawing/2014/main" id="{61036001-9BF7-9934-9606-A83A368EB499}"/>
                  </a:ext>
                </a:extLst>
              </p:cNvPr>
              <p:cNvPicPr/>
              <p:nvPr/>
            </p:nvPicPr>
            <p:blipFill>
              <a:blip r:embed="rId9"/>
              <a:stretch>
                <a:fillRect/>
              </a:stretch>
            </p:blipFill>
            <p:spPr>
              <a:xfrm>
                <a:off x="2155680" y="3111480"/>
                <a:ext cx="45910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435B3EA-9F87-41B3-97EA-136123BC66A9}"/>
                  </a:ext>
                </a:extLst>
              </p14:cNvPr>
              <p14:cNvContentPartPr/>
              <p14:nvPr/>
            </p14:nvContentPartPr>
            <p14:xfrm>
              <a:off x="2031840" y="3860640"/>
              <a:ext cx="3499200" cy="280080"/>
            </p14:xfrm>
          </p:contentPart>
        </mc:Choice>
        <mc:Fallback xmlns="">
          <p:pic>
            <p:nvPicPr>
              <p:cNvPr id="8" name="Ink 7">
                <a:extLst>
                  <a:ext uri="{FF2B5EF4-FFF2-40B4-BE49-F238E27FC236}">
                    <a16:creationId xmlns:a16="http://schemas.microsoft.com/office/drawing/2014/main" id="{E435B3EA-9F87-41B3-97EA-136123BC66A9}"/>
                  </a:ext>
                </a:extLst>
              </p:cNvPr>
              <p:cNvPicPr/>
              <p:nvPr/>
            </p:nvPicPr>
            <p:blipFill>
              <a:blip r:embed="rId11"/>
              <a:stretch>
                <a:fillRect/>
              </a:stretch>
            </p:blipFill>
            <p:spPr>
              <a:xfrm>
                <a:off x="2016000" y="3797280"/>
                <a:ext cx="353052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6CD61C28-2D96-D8D0-2C35-E4C33A79CCB1}"/>
                  </a:ext>
                </a:extLst>
              </p14:cNvPr>
              <p14:cNvContentPartPr/>
              <p14:nvPr/>
            </p14:nvContentPartPr>
            <p14:xfrm>
              <a:off x="5302080" y="3651120"/>
              <a:ext cx="1683360" cy="64080"/>
            </p14:xfrm>
          </p:contentPart>
        </mc:Choice>
        <mc:Fallback xmlns="">
          <p:pic>
            <p:nvPicPr>
              <p:cNvPr id="9" name="Ink 8">
                <a:extLst>
                  <a:ext uri="{FF2B5EF4-FFF2-40B4-BE49-F238E27FC236}">
                    <a16:creationId xmlns:a16="http://schemas.microsoft.com/office/drawing/2014/main" id="{6CD61C28-2D96-D8D0-2C35-E4C33A79CCB1}"/>
                  </a:ext>
                </a:extLst>
              </p:cNvPr>
              <p:cNvPicPr/>
              <p:nvPr/>
            </p:nvPicPr>
            <p:blipFill>
              <a:blip r:embed="rId13"/>
              <a:stretch>
                <a:fillRect/>
              </a:stretch>
            </p:blipFill>
            <p:spPr>
              <a:xfrm>
                <a:off x="5286240" y="3587760"/>
                <a:ext cx="1714680" cy="190800"/>
              </a:xfrm>
              <a:prstGeom prst="rect">
                <a:avLst/>
              </a:prstGeom>
            </p:spPr>
          </p:pic>
        </mc:Fallback>
      </mc:AlternateContent>
    </p:spTree>
  </p:cSld>
  <p:clrMapOvr>
    <a:masterClrMapping/>
  </p:clrMapOvr>
  <p:transition>
    <p:circl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914400"/>
            <a:ext cx="10353762" cy="1257300"/>
          </a:xfrm>
        </p:spPr>
        <p:txBody>
          <a:bodyPr>
            <a:normAutofit fontScale="90000"/>
          </a:bodyPr>
          <a:lstStyle/>
          <a:p>
            <a:r>
              <a:rPr lang="en-US" b="1" dirty="0"/>
              <a:t>What makes up an </a:t>
            </a:r>
            <a:r>
              <a:rPr lang="en-US" b="1" dirty="0" err="1"/>
              <a:t>Arduino</a:t>
            </a:r>
            <a:r>
              <a:rPr lang="en-US" b="1" dirty="0"/>
              <a:t>?</a:t>
            </a:r>
            <a:br>
              <a:rPr lang="en-US" b="1" dirty="0"/>
            </a:b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err="1"/>
              <a:t>Arduinos</a:t>
            </a:r>
            <a:r>
              <a:rPr lang="en-US" dirty="0"/>
              <a:t> contain a number of different parts and interfaces together on a single circuit board. </a:t>
            </a:r>
          </a:p>
          <a:p>
            <a:pPr algn="just"/>
            <a:r>
              <a:rPr lang="en-US" dirty="0"/>
              <a:t>The design has changed through the years, and some variations include other parts as well. </a:t>
            </a:r>
          </a:p>
          <a:p>
            <a:pPr algn="just">
              <a:buNone/>
            </a:pPr>
            <a:r>
              <a:rPr lang="en-US" dirty="0"/>
              <a:t>But on a basic board, you’re likely to find the following pieces:</a:t>
            </a:r>
          </a:p>
          <a:p>
            <a:pPr algn="just"/>
            <a:r>
              <a:rPr lang="en-US" dirty="0"/>
              <a:t>A number of pins, which are used to connect with various components you might want to use with the </a:t>
            </a:r>
            <a:r>
              <a:rPr lang="en-US" dirty="0" err="1"/>
              <a:t>Arduino</a:t>
            </a:r>
            <a:r>
              <a:rPr lang="en-US" dirty="0"/>
              <a:t>. These pins come in two varieties:</a:t>
            </a:r>
          </a:p>
          <a:p>
            <a:pPr algn="just"/>
            <a:r>
              <a:rPr lang="en-US" dirty="0"/>
              <a:t>Digital pins, which can read and write a single state, on or off. Most </a:t>
            </a:r>
            <a:r>
              <a:rPr lang="en-US" dirty="0" err="1"/>
              <a:t>Arduinos</a:t>
            </a:r>
            <a:r>
              <a:rPr lang="en-US" dirty="0"/>
              <a:t> have 14 digital I/O pins.</a:t>
            </a:r>
          </a:p>
          <a:p>
            <a:pPr algn="just"/>
            <a:r>
              <a:rPr lang="en-US" dirty="0"/>
              <a:t>Analog pins, which can read a range of values, and are useful for more fine-grained control. Most </a:t>
            </a:r>
            <a:r>
              <a:rPr lang="en-US" dirty="0" err="1"/>
              <a:t>Arduinos</a:t>
            </a:r>
            <a:r>
              <a:rPr lang="en-US" dirty="0"/>
              <a:t> have six of these analog pins.</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93DF1C3-139C-9CDA-1A8C-51B9B0844F3E}"/>
                  </a:ext>
                </a:extLst>
              </p14:cNvPr>
              <p14:cNvContentPartPr/>
              <p14:nvPr/>
            </p14:nvContentPartPr>
            <p14:xfrm>
              <a:off x="3333600" y="2279520"/>
              <a:ext cx="7607880" cy="108360"/>
            </p14:xfrm>
          </p:contentPart>
        </mc:Choice>
        <mc:Fallback xmlns="">
          <p:pic>
            <p:nvPicPr>
              <p:cNvPr id="4" name="Ink 3">
                <a:extLst>
                  <a:ext uri="{FF2B5EF4-FFF2-40B4-BE49-F238E27FC236}">
                    <a16:creationId xmlns:a16="http://schemas.microsoft.com/office/drawing/2014/main" id="{493DF1C3-139C-9CDA-1A8C-51B9B0844F3E}"/>
                  </a:ext>
                </a:extLst>
              </p:cNvPr>
              <p:cNvPicPr/>
              <p:nvPr/>
            </p:nvPicPr>
            <p:blipFill>
              <a:blip r:embed="rId3"/>
              <a:stretch>
                <a:fillRect/>
              </a:stretch>
            </p:blipFill>
            <p:spPr>
              <a:xfrm>
                <a:off x="3317760" y="2216160"/>
                <a:ext cx="76392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37E27E2-9D5A-0311-A28E-7EF2DF046303}"/>
                  </a:ext>
                </a:extLst>
              </p14:cNvPr>
              <p14:cNvContentPartPr/>
              <p14:nvPr/>
            </p14:nvContentPartPr>
            <p14:xfrm>
              <a:off x="1485720" y="3645000"/>
              <a:ext cx="1549800" cy="330480"/>
            </p14:xfrm>
          </p:contentPart>
        </mc:Choice>
        <mc:Fallback xmlns="">
          <p:pic>
            <p:nvPicPr>
              <p:cNvPr id="5" name="Ink 4">
                <a:extLst>
                  <a:ext uri="{FF2B5EF4-FFF2-40B4-BE49-F238E27FC236}">
                    <a16:creationId xmlns:a16="http://schemas.microsoft.com/office/drawing/2014/main" id="{E37E27E2-9D5A-0311-A28E-7EF2DF046303}"/>
                  </a:ext>
                </a:extLst>
              </p:cNvPr>
              <p:cNvPicPr/>
              <p:nvPr/>
            </p:nvPicPr>
            <p:blipFill>
              <a:blip r:embed="rId5"/>
              <a:stretch>
                <a:fillRect/>
              </a:stretch>
            </p:blipFill>
            <p:spPr>
              <a:xfrm>
                <a:off x="1469880" y="3581640"/>
                <a:ext cx="15811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292DC1D-836B-B019-7B47-92600657D700}"/>
                  </a:ext>
                </a:extLst>
              </p14:cNvPr>
              <p14:cNvContentPartPr/>
              <p14:nvPr/>
            </p14:nvContentPartPr>
            <p14:xfrm>
              <a:off x="1422360" y="4273560"/>
              <a:ext cx="9696960" cy="203400"/>
            </p14:xfrm>
          </p:contentPart>
        </mc:Choice>
        <mc:Fallback xmlns="">
          <p:pic>
            <p:nvPicPr>
              <p:cNvPr id="6" name="Ink 5">
                <a:extLst>
                  <a:ext uri="{FF2B5EF4-FFF2-40B4-BE49-F238E27FC236}">
                    <a16:creationId xmlns:a16="http://schemas.microsoft.com/office/drawing/2014/main" id="{B292DC1D-836B-B019-7B47-92600657D700}"/>
                  </a:ext>
                </a:extLst>
              </p:cNvPr>
              <p:cNvPicPr/>
              <p:nvPr/>
            </p:nvPicPr>
            <p:blipFill>
              <a:blip r:embed="rId7"/>
              <a:stretch>
                <a:fillRect/>
              </a:stretch>
            </p:blipFill>
            <p:spPr>
              <a:xfrm>
                <a:off x="1406520" y="4210200"/>
                <a:ext cx="97282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18A061A-FF69-F9D3-CE12-A72E602D8EC4}"/>
                  </a:ext>
                </a:extLst>
              </p14:cNvPr>
              <p14:cNvContentPartPr/>
              <p14:nvPr/>
            </p14:nvContentPartPr>
            <p14:xfrm>
              <a:off x="1352520" y="5073480"/>
              <a:ext cx="360" cy="360"/>
            </p14:xfrm>
          </p:contentPart>
        </mc:Choice>
        <mc:Fallback xmlns="">
          <p:pic>
            <p:nvPicPr>
              <p:cNvPr id="7" name="Ink 6">
                <a:extLst>
                  <a:ext uri="{FF2B5EF4-FFF2-40B4-BE49-F238E27FC236}">
                    <a16:creationId xmlns:a16="http://schemas.microsoft.com/office/drawing/2014/main" id="{A18A061A-FF69-F9D3-CE12-A72E602D8EC4}"/>
                  </a:ext>
                </a:extLst>
              </p:cNvPr>
              <p:cNvPicPr/>
              <p:nvPr/>
            </p:nvPicPr>
            <p:blipFill>
              <a:blip r:embed="rId9"/>
              <a:stretch>
                <a:fillRect/>
              </a:stretch>
            </p:blipFill>
            <p:spPr>
              <a:xfrm>
                <a:off x="1336680" y="501012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5023CFD-0FD1-2BC4-E54A-8E3FC12271C1}"/>
                  </a:ext>
                </a:extLst>
              </p14:cNvPr>
              <p14:cNvContentPartPr/>
              <p14:nvPr/>
            </p14:nvContentPartPr>
            <p14:xfrm>
              <a:off x="2286000" y="5321160"/>
              <a:ext cx="2984760" cy="254520"/>
            </p14:xfrm>
          </p:contentPart>
        </mc:Choice>
        <mc:Fallback xmlns="">
          <p:pic>
            <p:nvPicPr>
              <p:cNvPr id="8" name="Ink 7">
                <a:extLst>
                  <a:ext uri="{FF2B5EF4-FFF2-40B4-BE49-F238E27FC236}">
                    <a16:creationId xmlns:a16="http://schemas.microsoft.com/office/drawing/2014/main" id="{45023CFD-0FD1-2BC4-E54A-8E3FC12271C1}"/>
                  </a:ext>
                </a:extLst>
              </p:cNvPr>
              <p:cNvPicPr/>
              <p:nvPr/>
            </p:nvPicPr>
            <p:blipFill>
              <a:blip r:embed="rId11"/>
              <a:stretch>
                <a:fillRect/>
              </a:stretch>
            </p:blipFill>
            <p:spPr>
              <a:xfrm>
                <a:off x="2270160" y="5257800"/>
                <a:ext cx="3016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5F425985-A275-3178-DA82-CB4EA7635116}"/>
                  </a:ext>
                </a:extLst>
              </p14:cNvPr>
              <p14:cNvContentPartPr/>
              <p14:nvPr/>
            </p14:nvContentPartPr>
            <p14:xfrm>
              <a:off x="1314360" y="5130720"/>
              <a:ext cx="1200600" cy="89280"/>
            </p14:xfrm>
          </p:contentPart>
        </mc:Choice>
        <mc:Fallback xmlns="">
          <p:pic>
            <p:nvPicPr>
              <p:cNvPr id="9" name="Ink 8">
                <a:extLst>
                  <a:ext uri="{FF2B5EF4-FFF2-40B4-BE49-F238E27FC236}">
                    <a16:creationId xmlns:a16="http://schemas.microsoft.com/office/drawing/2014/main" id="{5F425985-A275-3178-DA82-CB4EA7635116}"/>
                  </a:ext>
                </a:extLst>
              </p:cNvPr>
              <p:cNvPicPr/>
              <p:nvPr/>
            </p:nvPicPr>
            <p:blipFill>
              <a:blip r:embed="rId13"/>
              <a:stretch>
                <a:fillRect/>
              </a:stretch>
            </p:blipFill>
            <p:spPr>
              <a:xfrm>
                <a:off x="1298520" y="5067360"/>
                <a:ext cx="1231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C3A0439C-2181-B62A-3DBB-F51F1DF30041}"/>
                  </a:ext>
                </a:extLst>
              </p14:cNvPr>
              <p14:cNvContentPartPr/>
              <p14:nvPr/>
            </p14:nvContentPartPr>
            <p14:xfrm>
              <a:off x="7816680" y="5092560"/>
              <a:ext cx="38520" cy="13320"/>
            </p14:xfrm>
          </p:contentPart>
        </mc:Choice>
        <mc:Fallback xmlns="">
          <p:pic>
            <p:nvPicPr>
              <p:cNvPr id="10" name="Ink 9">
                <a:extLst>
                  <a:ext uri="{FF2B5EF4-FFF2-40B4-BE49-F238E27FC236}">
                    <a16:creationId xmlns:a16="http://schemas.microsoft.com/office/drawing/2014/main" id="{C3A0439C-2181-B62A-3DBB-F51F1DF30041}"/>
                  </a:ext>
                </a:extLst>
              </p:cNvPr>
              <p:cNvPicPr/>
              <p:nvPr/>
            </p:nvPicPr>
            <p:blipFill>
              <a:blip r:embed="rId15"/>
              <a:stretch>
                <a:fillRect/>
              </a:stretch>
            </p:blipFill>
            <p:spPr>
              <a:xfrm>
                <a:off x="7800840" y="5029200"/>
                <a:ext cx="698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A9FAA5A-421D-9F01-6DD3-AB013B16B9AD}"/>
                  </a:ext>
                </a:extLst>
              </p14:cNvPr>
              <p14:cNvContentPartPr/>
              <p14:nvPr/>
            </p14:nvContentPartPr>
            <p14:xfrm>
              <a:off x="7994520" y="5118120"/>
              <a:ext cx="2521440" cy="51120"/>
            </p14:xfrm>
          </p:contentPart>
        </mc:Choice>
        <mc:Fallback xmlns="">
          <p:pic>
            <p:nvPicPr>
              <p:cNvPr id="11" name="Ink 10">
                <a:extLst>
                  <a:ext uri="{FF2B5EF4-FFF2-40B4-BE49-F238E27FC236}">
                    <a16:creationId xmlns:a16="http://schemas.microsoft.com/office/drawing/2014/main" id="{4A9FAA5A-421D-9F01-6DD3-AB013B16B9AD}"/>
                  </a:ext>
                </a:extLst>
              </p:cNvPr>
              <p:cNvPicPr/>
              <p:nvPr/>
            </p:nvPicPr>
            <p:blipFill>
              <a:blip r:embed="rId17"/>
              <a:stretch>
                <a:fillRect/>
              </a:stretch>
            </p:blipFill>
            <p:spPr>
              <a:xfrm>
                <a:off x="7978680" y="5054760"/>
                <a:ext cx="2552760" cy="177840"/>
              </a:xfrm>
              <a:prstGeom prst="rect">
                <a:avLst/>
              </a:prstGeom>
            </p:spPr>
          </p:pic>
        </mc:Fallback>
      </mc:AlternateContent>
    </p:spTree>
  </p:cSld>
  <p:clrMapOvr>
    <a:masterClrMapping/>
  </p:clrMapOvr>
  <p:transition>
    <p:circl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727FF1-70F8-B0CD-D08D-14CECF44739F}"/>
              </a:ext>
            </a:extLst>
          </p:cNvPr>
          <p:cNvSpPr>
            <a:spLocks noGrp="1"/>
          </p:cNvSpPr>
          <p:nvPr>
            <p:ph idx="1"/>
          </p:nvPr>
        </p:nvSpPr>
        <p:spPr>
          <a:xfrm>
            <a:off x="715862" y="1684565"/>
            <a:ext cx="10930705" cy="3714749"/>
          </a:xfrm>
        </p:spPr>
        <p:txBody>
          <a:bodyPr>
            <a:normAutofit lnSpcReduction="10000"/>
          </a:bodyPr>
          <a:lstStyle/>
          <a:p>
            <a:pPr algn="just"/>
            <a:r>
              <a:rPr lang="en-US" dirty="0"/>
              <a:t>In </a:t>
            </a:r>
            <a:r>
              <a:rPr lang="en-US" dirty="0" err="1"/>
              <a:t>Zipit's</a:t>
            </a:r>
            <a:r>
              <a:rPr lang="en-US" dirty="0"/>
              <a:t> experience, this has led more OEMs to leverage other technologies like cellular to both mitigate these security concerns as well as speed up deployment efforts.</a:t>
            </a:r>
          </a:p>
          <a:p>
            <a:pPr algn="just"/>
            <a:r>
              <a:rPr lang="en-US" dirty="0"/>
              <a:t>The high energy requirements often make </a:t>
            </a:r>
            <a:r>
              <a:rPr lang="en-US" dirty="0" err="1"/>
              <a:t>WiFi</a:t>
            </a:r>
            <a:r>
              <a:rPr lang="en-US" dirty="0"/>
              <a:t> a poor solution for large networks with battery-operated sensors, such as smart buildings and industrial use. </a:t>
            </a:r>
          </a:p>
          <a:p>
            <a:pPr algn="just"/>
            <a:r>
              <a:rPr lang="en-US" dirty="0"/>
              <a:t>Instead, it’s more effective with devices like smart home appliances. </a:t>
            </a:r>
          </a:p>
          <a:p>
            <a:pPr algn="just"/>
            <a:r>
              <a:rPr lang="en-US" dirty="0"/>
              <a:t>The latest </a:t>
            </a:r>
            <a:r>
              <a:rPr lang="en-US" dirty="0" err="1"/>
              <a:t>WiFi</a:t>
            </a:r>
            <a:r>
              <a:rPr lang="en-US" dirty="0"/>
              <a:t> technology, </a:t>
            </a:r>
            <a:r>
              <a:rPr lang="en-US" dirty="0" err="1"/>
              <a:t>WiFi</a:t>
            </a:r>
            <a:r>
              <a:rPr lang="en-US" dirty="0"/>
              <a:t> 6, does offer improved bandwidth and speed, though it’s still behind other available options. </a:t>
            </a:r>
          </a:p>
          <a:p>
            <a:pPr algn="just"/>
            <a:r>
              <a:rPr lang="en-US" dirty="0"/>
              <a:t>And it carries security risks that other options don’t. </a:t>
            </a:r>
          </a:p>
          <a:p>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256CC7F-66F0-3C93-026D-21F23A839175}"/>
                  </a:ext>
                </a:extLst>
              </p14:cNvPr>
              <p14:cNvContentPartPr/>
              <p14:nvPr/>
            </p14:nvContentPartPr>
            <p14:xfrm>
              <a:off x="1758960" y="2679840"/>
              <a:ext cx="9150840" cy="133560"/>
            </p14:xfrm>
          </p:contentPart>
        </mc:Choice>
        <mc:Fallback xmlns="">
          <p:pic>
            <p:nvPicPr>
              <p:cNvPr id="2" name="Ink 1">
                <a:extLst>
                  <a:ext uri="{FF2B5EF4-FFF2-40B4-BE49-F238E27FC236}">
                    <a16:creationId xmlns:a16="http://schemas.microsoft.com/office/drawing/2014/main" id="{8256CC7F-66F0-3C93-026D-21F23A839175}"/>
                  </a:ext>
                </a:extLst>
              </p:cNvPr>
              <p:cNvPicPr/>
              <p:nvPr/>
            </p:nvPicPr>
            <p:blipFill>
              <a:blip r:embed="rId3"/>
              <a:stretch>
                <a:fillRect/>
              </a:stretch>
            </p:blipFill>
            <p:spPr>
              <a:xfrm>
                <a:off x="1743120" y="2616480"/>
                <a:ext cx="9182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CEFA447-9FC8-A3A5-7E95-5038AF2EDE5D}"/>
                  </a:ext>
                </a:extLst>
              </p14:cNvPr>
              <p14:cNvContentPartPr/>
              <p14:nvPr/>
            </p14:nvContentPartPr>
            <p14:xfrm>
              <a:off x="2038320" y="3562200"/>
              <a:ext cx="6915600" cy="146520"/>
            </p14:xfrm>
          </p:contentPart>
        </mc:Choice>
        <mc:Fallback xmlns="">
          <p:pic>
            <p:nvPicPr>
              <p:cNvPr id="4" name="Ink 3">
                <a:extLst>
                  <a:ext uri="{FF2B5EF4-FFF2-40B4-BE49-F238E27FC236}">
                    <a16:creationId xmlns:a16="http://schemas.microsoft.com/office/drawing/2014/main" id="{CCEFA447-9FC8-A3A5-7E95-5038AF2EDE5D}"/>
                  </a:ext>
                </a:extLst>
              </p:cNvPr>
              <p:cNvPicPr/>
              <p:nvPr/>
            </p:nvPicPr>
            <p:blipFill>
              <a:blip r:embed="rId5"/>
              <a:stretch>
                <a:fillRect/>
              </a:stretch>
            </p:blipFill>
            <p:spPr>
              <a:xfrm>
                <a:off x="2022480" y="3498840"/>
                <a:ext cx="69469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A3131F4-ED76-E89E-42C9-E54737296232}"/>
                  </a:ext>
                </a:extLst>
              </p14:cNvPr>
              <p14:cNvContentPartPr/>
              <p14:nvPr/>
            </p14:nvContentPartPr>
            <p14:xfrm>
              <a:off x="4457520" y="4083120"/>
              <a:ext cx="1226160" cy="38520"/>
            </p14:xfrm>
          </p:contentPart>
        </mc:Choice>
        <mc:Fallback xmlns="">
          <p:pic>
            <p:nvPicPr>
              <p:cNvPr id="5" name="Ink 4">
                <a:extLst>
                  <a:ext uri="{FF2B5EF4-FFF2-40B4-BE49-F238E27FC236}">
                    <a16:creationId xmlns:a16="http://schemas.microsoft.com/office/drawing/2014/main" id="{0A3131F4-ED76-E89E-42C9-E54737296232}"/>
                  </a:ext>
                </a:extLst>
              </p:cNvPr>
              <p:cNvPicPr/>
              <p:nvPr/>
            </p:nvPicPr>
            <p:blipFill>
              <a:blip r:embed="rId7"/>
              <a:stretch>
                <a:fillRect/>
              </a:stretch>
            </p:blipFill>
            <p:spPr>
              <a:xfrm>
                <a:off x="4441680" y="4019760"/>
                <a:ext cx="1257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FB9DA46-7570-4D1A-0975-7D40A9741DBE}"/>
                  </a:ext>
                </a:extLst>
              </p14:cNvPr>
              <p14:cNvContentPartPr/>
              <p14:nvPr/>
            </p14:nvContentPartPr>
            <p14:xfrm>
              <a:off x="2521080" y="4991040"/>
              <a:ext cx="4667400" cy="38520"/>
            </p14:xfrm>
          </p:contentPart>
        </mc:Choice>
        <mc:Fallback xmlns="">
          <p:pic>
            <p:nvPicPr>
              <p:cNvPr id="6" name="Ink 5">
                <a:extLst>
                  <a:ext uri="{FF2B5EF4-FFF2-40B4-BE49-F238E27FC236}">
                    <a16:creationId xmlns:a16="http://schemas.microsoft.com/office/drawing/2014/main" id="{4FB9DA46-7570-4D1A-0975-7D40A9741DBE}"/>
                  </a:ext>
                </a:extLst>
              </p:cNvPr>
              <p:cNvPicPr/>
              <p:nvPr/>
            </p:nvPicPr>
            <p:blipFill>
              <a:blip r:embed="rId9"/>
              <a:stretch>
                <a:fillRect/>
              </a:stretch>
            </p:blipFill>
            <p:spPr>
              <a:xfrm>
                <a:off x="2505240" y="4927680"/>
                <a:ext cx="4698720" cy="165240"/>
              </a:xfrm>
              <a:prstGeom prst="rect">
                <a:avLst/>
              </a:prstGeom>
            </p:spPr>
          </p:pic>
        </mc:Fallback>
      </mc:AlternateContent>
    </p:spTree>
    <p:extLst>
      <p:ext uri="{BB962C8B-B14F-4D97-AF65-F5344CB8AC3E}">
        <p14:creationId xmlns:p14="http://schemas.microsoft.com/office/powerpoint/2010/main" val="2332443960"/>
      </p:ext>
    </p:extLst>
  </p:cSld>
  <p:clrMapOvr>
    <a:masterClrMapping/>
  </p:clrMapOvr>
  <p:transition>
    <p:circl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6FEDA2-982A-AE35-B98B-8E9C81C43D36}"/>
              </a:ext>
            </a:extLst>
          </p:cNvPr>
          <p:cNvSpPr>
            <a:spLocks noGrp="1"/>
          </p:cNvSpPr>
          <p:nvPr>
            <p:ph idx="1"/>
          </p:nvPr>
        </p:nvSpPr>
        <p:spPr>
          <a:xfrm>
            <a:off x="474882" y="622554"/>
            <a:ext cx="11558621" cy="3714749"/>
          </a:xfrm>
        </p:spPr>
        <p:txBody>
          <a:bodyPr>
            <a:noAutofit/>
          </a:bodyPr>
          <a:lstStyle/>
          <a:p>
            <a:r>
              <a:rPr lang="en-US" sz="2000" dirty="0"/>
              <a:t>Popular wireless communication technology enables devices to connect to a local network or the internet. Wi-Fi is widely used in homes, offices, and public spaces and is suitable to provide high-speed, high-bandwidth connectivity over short ranges.</a:t>
            </a:r>
          </a:p>
          <a:p>
            <a:endParaRPr lang="en-US" sz="2000" dirty="0"/>
          </a:p>
          <a:p>
            <a:pPr marL="36900" indent="0">
              <a:buNone/>
            </a:pPr>
            <a:r>
              <a:rPr lang="en-US" sz="2000" b="1" dirty="0"/>
              <a:t>Attributes:</a:t>
            </a:r>
          </a:p>
          <a:p>
            <a:r>
              <a:rPr lang="en-US" sz="2000" dirty="0"/>
              <a:t>Range: up to 50m</a:t>
            </a:r>
          </a:p>
          <a:p>
            <a:r>
              <a:rPr lang="en-US" sz="2000" dirty="0"/>
              <a:t>Data Rate: ~Mbps</a:t>
            </a:r>
          </a:p>
          <a:p>
            <a:r>
              <a:rPr lang="en-US" sz="2000" dirty="0"/>
              <a:t>Power Drawn: High</a:t>
            </a:r>
          </a:p>
          <a:p>
            <a:r>
              <a:rPr lang="en-US" sz="2000" dirty="0"/>
              <a:t>Topology: Star, Tree, P2P</a:t>
            </a:r>
          </a:p>
          <a:p>
            <a:endParaRPr lang="en-US" sz="2000" dirty="0"/>
          </a:p>
          <a:p>
            <a:pPr marL="36900" indent="0">
              <a:buNone/>
            </a:pPr>
            <a:r>
              <a:rPr lang="en-US" sz="2000" b="1" dirty="0"/>
              <a:t>Applications:</a:t>
            </a:r>
          </a:p>
          <a:p>
            <a:r>
              <a:rPr lang="en-US" sz="2000" dirty="0"/>
              <a:t>Used in homes, offices, and public spaces for internet access and device connectivity, Video Streaming, </a:t>
            </a:r>
            <a:r>
              <a:rPr lang="en-US" sz="2000" dirty="0" err="1"/>
              <a:t>VoC</a:t>
            </a:r>
            <a:endParaRPr lang="en-IN" sz="20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0B21B7E-A892-FF41-277C-12237309077C}"/>
                  </a:ext>
                </a:extLst>
              </p14:cNvPr>
              <p14:cNvContentPartPr/>
              <p14:nvPr/>
            </p14:nvContentPartPr>
            <p14:xfrm>
              <a:off x="1987560" y="1168560"/>
              <a:ext cx="6572520" cy="76320"/>
            </p14:xfrm>
          </p:contentPart>
        </mc:Choice>
        <mc:Fallback xmlns="">
          <p:pic>
            <p:nvPicPr>
              <p:cNvPr id="2" name="Ink 1">
                <a:extLst>
                  <a:ext uri="{FF2B5EF4-FFF2-40B4-BE49-F238E27FC236}">
                    <a16:creationId xmlns:a16="http://schemas.microsoft.com/office/drawing/2014/main" id="{A0B21B7E-A892-FF41-277C-12237309077C}"/>
                  </a:ext>
                </a:extLst>
              </p:cNvPr>
              <p:cNvPicPr/>
              <p:nvPr/>
            </p:nvPicPr>
            <p:blipFill>
              <a:blip r:embed="rId3"/>
              <a:stretch>
                <a:fillRect/>
              </a:stretch>
            </p:blipFill>
            <p:spPr>
              <a:xfrm>
                <a:off x="1971720" y="1105200"/>
                <a:ext cx="66038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A8E1BB8-DAB8-8266-3AD9-2A59000DB464}"/>
                  </a:ext>
                </a:extLst>
              </p14:cNvPr>
              <p14:cNvContentPartPr/>
              <p14:nvPr/>
            </p14:nvContentPartPr>
            <p14:xfrm>
              <a:off x="8458200" y="1155600"/>
              <a:ext cx="3277080" cy="19440"/>
            </p14:xfrm>
          </p:contentPart>
        </mc:Choice>
        <mc:Fallback xmlns="">
          <p:pic>
            <p:nvPicPr>
              <p:cNvPr id="4" name="Ink 3">
                <a:extLst>
                  <a:ext uri="{FF2B5EF4-FFF2-40B4-BE49-F238E27FC236}">
                    <a16:creationId xmlns:a16="http://schemas.microsoft.com/office/drawing/2014/main" id="{3A8E1BB8-DAB8-8266-3AD9-2A59000DB464}"/>
                  </a:ext>
                </a:extLst>
              </p:cNvPr>
              <p:cNvPicPr/>
              <p:nvPr/>
            </p:nvPicPr>
            <p:blipFill>
              <a:blip r:embed="rId5"/>
              <a:stretch>
                <a:fillRect/>
              </a:stretch>
            </p:blipFill>
            <p:spPr>
              <a:xfrm>
                <a:off x="8442360" y="1092240"/>
                <a:ext cx="33084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571EA92-F19B-960E-480B-2689339DA8DF}"/>
                  </a:ext>
                </a:extLst>
              </p14:cNvPr>
              <p14:cNvContentPartPr/>
              <p14:nvPr/>
            </p14:nvContentPartPr>
            <p14:xfrm>
              <a:off x="717480" y="1542960"/>
              <a:ext cx="3511800" cy="83160"/>
            </p14:xfrm>
          </p:contentPart>
        </mc:Choice>
        <mc:Fallback xmlns="">
          <p:pic>
            <p:nvPicPr>
              <p:cNvPr id="5" name="Ink 4">
                <a:extLst>
                  <a:ext uri="{FF2B5EF4-FFF2-40B4-BE49-F238E27FC236}">
                    <a16:creationId xmlns:a16="http://schemas.microsoft.com/office/drawing/2014/main" id="{4571EA92-F19B-960E-480B-2689339DA8DF}"/>
                  </a:ext>
                </a:extLst>
              </p:cNvPr>
              <p:cNvPicPr/>
              <p:nvPr/>
            </p:nvPicPr>
            <p:blipFill>
              <a:blip r:embed="rId7"/>
              <a:stretch>
                <a:fillRect/>
              </a:stretch>
            </p:blipFill>
            <p:spPr>
              <a:xfrm>
                <a:off x="701640" y="1479600"/>
                <a:ext cx="35431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FE7FAFE9-C352-3333-CBB1-BA4BDD47231C}"/>
                  </a:ext>
                </a:extLst>
              </p14:cNvPr>
              <p14:cNvContentPartPr/>
              <p14:nvPr/>
            </p14:nvContentPartPr>
            <p14:xfrm>
              <a:off x="762120" y="2895480"/>
              <a:ext cx="2076840" cy="360"/>
            </p14:xfrm>
          </p:contentPart>
        </mc:Choice>
        <mc:Fallback xmlns="">
          <p:pic>
            <p:nvPicPr>
              <p:cNvPr id="6" name="Ink 5">
                <a:extLst>
                  <a:ext uri="{FF2B5EF4-FFF2-40B4-BE49-F238E27FC236}">
                    <a16:creationId xmlns:a16="http://schemas.microsoft.com/office/drawing/2014/main" id="{FE7FAFE9-C352-3333-CBB1-BA4BDD47231C}"/>
                  </a:ext>
                </a:extLst>
              </p:cNvPr>
              <p:cNvPicPr/>
              <p:nvPr/>
            </p:nvPicPr>
            <p:blipFill>
              <a:blip r:embed="rId9"/>
              <a:stretch>
                <a:fillRect/>
              </a:stretch>
            </p:blipFill>
            <p:spPr>
              <a:xfrm>
                <a:off x="746280" y="2832120"/>
                <a:ext cx="2108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D873181A-D533-FE07-8D9F-C957DD2FA2DF}"/>
                  </a:ext>
                </a:extLst>
              </p14:cNvPr>
              <p14:cNvContentPartPr/>
              <p14:nvPr/>
            </p14:nvContentPartPr>
            <p14:xfrm>
              <a:off x="799920" y="3295800"/>
              <a:ext cx="2356560" cy="184320"/>
            </p14:xfrm>
          </p:contentPart>
        </mc:Choice>
        <mc:Fallback xmlns="">
          <p:pic>
            <p:nvPicPr>
              <p:cNvPr id="7" name="Ink 6">
                <a:extLst>
                  <a:ext uri="{FF2B5EF4-FFF2-40B4-BE49-F238E27FC236}">
                    <a16:creationId xmlns:a16="http://schemas.microsoft.com/office/drawing/2014/main" id="{D873181A-D533-FE07-8D9F-C957DD2FA2DF}"/>
                  </a:ext>
                </a:extLst>
              </p:cNvPr>
              <p:cNvPicPr/>
              <p:nvPr/>
            </p:nvPicPr>
            <p:blipFill>
              <a:blip r:embed="rId11"/>
              <a:stretch>
                <a:fillRect/>
              </a:stretch>
            </p:blipFill>
            <p:spPr>
              <a:xfrm>
                <a:off x="784080" y="3232440"/>
                <a:ext cx="23878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7FE981A6-1C4F-FD73-D323-867872F8CEBC}"/>
                  </a:ext>
                </a:extLst>
              </p14:cNvPr>
              <p14:cNvContentPartPr/>
              <p14:nvPr/>
            </p14:nvContentPartPr>
            <p14:xfrm>
              <a:off x="717480" y="3778200"/>
              <a:ext cx="2718360" cy="248040"/>
            </p14:xfrm>
          </p:contentPart>
        </mc:Choice>
        <mc:Fallback xmlns="">
          <p:pic>
            <p:nvPicPr>
              <p:cNvPr id="8" name="Ink 7">
                <a:extLst>
                  <a:ext uri="{FF2B5EF4-FFF2-40B4-BE49-F238E27FC236}">
                    <a16:creationId xmlns:a16="http://schemas.microsoft.com/office/drawing/2014/main" id="{7FE981A6-1C4F-FD73-D323-867872F8CEBC}"/>
                  </a:ext>
                </a:extLst>
              </p:cNvPr>
              <p:cNvPicPr/>
              <p:nvPr/>
            </p:nvPicPr>
            <p:blipFill>
              <a:blip r:embed="rId13"/>
              <a:stretch>
                <a:fillRect/>
              </a:stretch>
            </p:blipFill>
            <p:spPr>
              <a:xfrm>
                <a:off x="701640" y="3714840"/>
                <a:ext cx="27496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04F1DC7-5C85-8A89-6621-B7233FA0AE77}"/>
                  </a:ext>
                </a:extLst>
              </p14:cNvPr>
              <p14:cNvContentPartPr/>
              <p14:nvPr/>
            </p14:nvContentPartPr>
            <p14:xfrm>
              <a:off x="1962000" y="4165560"/>
              <a:ext cx="1619640" cy="267120"/>
            </p14:xfrm>
          </p:contentPart>
        </mc:Choice>
        <mc:Fallback xmlns="">
          <p:pic>
            <p:nvPicPr>
              <p:cNvPr id="9" name="Ink 8">
                <a:extLst>
                  <a:ext uri="{FF2B5EF4-FFF2-40B4-BE49-F238E27FC236}">
                    <a16:creationId xmlns:a16="http://schemas.microsoft.com/office/drawing/2014/main" id="{C04F1DC7-5C85-8A89-6621-B7233FA0AE77}"/>
                  </a:ext>
                </a:extLst>
              </p:cNvPr>
              <p:cNvPicPr/>
              <p:nvPr/>
            </p:nvPicPr>
            <p:blipFill>
              <a:blip r:embed="rId15"/>
              <a:stretch>
                <a:fillRect/>
              </a:stretch>
            </p:blipFill>
            <p:spPr>
              <a:xfrm>
                <a:off x="1946160" y="4102200"/>
                <a:ext cx="1650960" cy="393840"/>
              </a:xfrm>
              <a:prstGeom prst="rect">
                <a:avLst/>
              </a:prstGeom>
            </p:spPr>
          </p:pic>
        </mc:Fallback>
      </mc:AlternateContent>
    </p:spTree>
    <p:extLst>
      <p:ext uri="{BB962C8B-B14F-4D97-AF65-F5344CB8AC3E}">
        <p14:creationId xmlns:p14="http://schemas.microsoft.com/office/powerpoint/2010/main" val="3808093206"/>
      </p:ext>
    </p:extLst>
  </p:cSld>
  <p:clrMapOvr>
    <a:masterClrMapping/>
  </p:clrMapOvr>
  <p:transition>
    <p:circl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417" y="485846"/>
            <a:ext cx="10353762" cy="1257300"/>
          </a:xfrm>
        </p:spPr>
        <p:txBody>
          <a:bodyPr>
            <a:normAutofit fontScale="90000"/>
          </a:bodyPr>
          <a:lstStyle/>
          <a:p>
            <a:r>
              <a:rPr lang="en-US" b="1" dirty="0"/>
              <a:t>4. LPWAN (Cat-M1/NB-</a:t>
            </a:r>
            <a:r>
              <a:rPr lang="en-US" b="1" dirty="0" err="1"/>
              <a:t>IoT</a:t>
            </a:r>
            <a:r>
              <a:rPr lang="en-US" b="1" dirty="0"/>
              <a:t>)</a:t>
            </a:r>
            <a:br>
              <a:rPr lang="en-US" b="1" dirty="0"/>
            </a:br>
            <a:endParaRPr lang="en-US" dirty="0"/>
          </a:p>
        </p:txBody>
      </p:sp>
      <p:sp>
        <p:nvSpPr>
          <p:cNvPr id="3" name="Content Placeholder 2"/>
          <p:cNvSpPr>
            <a:spLocks noGrp="1"/>
          </p:cNvSpPr>
          <p:nvPr>
            <p:ph idx="1"/>
          </p:nvPr>
        </p:nvSpPr>
        <p:spPr>
          <a:xfrm>
            <a:off x="208547" y="1474872"/>
            <a:ext cx="8378563" cy="5383128"/>
          </a:xfrm>
        </p:spPr>
        <p:txBody>
          <a:bodyPr>
            <a:normAutofit fontScale="77500" lnSpcReduction="20000"/>
          </a:bodyPr>
          <a:lstStyle/>
          <a:p>
            <a:pPr algn="just">
              <a:lnSpc>
                <a:spcPct val="170000"/>
              </a:lnSpc>
            </a:pPr>
            <a:r>
              <a:rPr lang="en-US" dirty="0"/>
              <a:t>Low power wide area networks (LPWAN) provide long-range communication using small, inexpensive batteries. </a:t>
            </a:r>
          </a:p>
          <a:p>
            <a:pPr algn="just">
              <a:lnSpc>
                <a:spcPct val="170000"/>
              </a:lnSpc>
            </a:pPr>
            <a:r>
              <a:rPr lang="en-US" dirty="0"/>
              <a:t>This family of technologies is ideal for supporting large-scale IoT networks where a significant range is required. </a:t>
            </a:r>
          </a:p>
          <a:p>
            <a:pPr algn="just">
              <a:lnSpc>
                <a:spcPct val="170000"/>
              </a:lnSpc>
            </a:pPr>
            <a:r>
              <a:rPr lang="en-US" dirty="0"/>
              <a:t>However, LPWANs can only send small blocks of data at a low rate.  </a:t>
            </a:r>
          </a:p>
          <a:p>
            <a:pPr algn="just">
              <a:lnSpc>
                <a:spcPct val="170000"/>
              </a:lnSpc>
            </a:pPr>
            <a:r>
              <a:rPr lang="en-US" dirty="0"/>
              <a:t>LPWANs are ideally suited for use cases that don’t require time sensitivity or high bandwidth, like a water meter for example. They can be quite effective for asset tracking in a manufacturing facility, facility management, and environmental monitoring. Keep in mind that standardization is important to ensure the network’s security, interoperability, and reliability. Although newer </a:t>
            </a:r>
            <a:r>
              <a:rPr lang="en-US" b="1" u="sng" dirty="0">
                <a:hlinkClick r:id="rId2"/>
              </a:rPr>
              <a:t>LPWAN is gaining popularity</a:t>
            </a:r>
            <a:r>
              <a:rPr lang="en-US" dirty="0"/>
              <a:t>.</a:t>
            </a:r>
          </a:p>
          <a:p>
            <a:endParaRPr lang="en-US" dirty="0"/>
          </a:p>
        </p:txBody>
      </p:sp>
      <p:pic>
        <p:nvPicPr>
          <p:cNvPr id="4" name="Picture 3">
            <a:extLst>
              <a:ext uri="{FF2B5EF4-FFF2-40B4-BE49-F238E27FC236}">
                <a16:creationId xmlns:a16="http://schemas.microsoft.com/office/drawing/2014/main" id="{DD96B004-E5D5-03C1-22FC-70D9A9758844}"/>
              </a:ext>
            </a:extLst>
          </p:cNvPr>
          <p:cNvPicPr>
            <a:picLocks noChangeAspect="1"/>
          </p:cNvPicPr>
          <p:nvPr/>
        </p:nvPicPr>
        <p:blipFill>
          <a:blip r:embed="rId3"/>
          <a:stretch>
            <a:fillRect/>
          </a:stretch>
        </p:blipFill>
        <p:spPr>
          <a:xfrm>
            <a:off x="8861435" y="1743145"/>
            <a:ext cx="3053266" cy="4142015"/>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56F4E8F-17EB-3554-B055-86FF796B1259}"/>
                  </a:ext>
                </a:extLst>
              </p14:cNvPr>
              <p14:cNvContentPartPr/>
              <p14:nvPr/>
            </p14:nvContentPartPr>
            <p14:xfrm>
              <a:off x="3930480" y="133200"/>
              <a:ext cx="6051960" cy="1213200"/>
            </p14:xfrm>
          </p:contentPart>
        </mc:Choice>
        <mc:Fallback xmlns="">
          <p:pic>
            <p:nvPicPr>
              <p:cNvPr id="5" name="Ink 4">
                <a:extLst>
                  <a:ext uri="{FF2B5EF4-FFF2-40B4-BE49-F238E27FC236}">
                    <a16:creationId xmlns:a16="http://schemas.microsoft.com/office/drawing/2014/main" id="{756F4E8F-17EB-3554-B055-86FF796B1259}"/>
                  </a:ext>
                </a:extLst>
              </p:cNvPr>
              <p:cNvPicPr/>
              <p:nvPr/>
            </p:nvPicPr>
            <p:blipFill>
              <a:blip r:embed="rId5"/>
              <a:stretch>
                <a:fillRect/>
              </a:stretch>
            </p:blipFill>
            <p:spPr>
              <a:xfrm>
                <a:off x="3914640" y="69840"/>
                <a:ext cx="6083280" cy="133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9B8387E-E41D-DE1D-E235-C09AA7E11872}"/>
                  </a:ext>
                </a:extLst>
              </p14:cNvPr>
              <p14:cNvContentPartPr/>
              <p14:nvPr/>
            </p14:nvContentPartPr>
            <p14:xfrm>
              <a:off x="1708200" y="1765440"/>
              <a:ext cx="1594080" cy="360"/>
            </p14:xfrm>
          </p:contentPart>
        </mc:Choice>
        <mc:Fallback xmlns="">
          <p:pic>
            <p:nvPicPr>
              <p:cNvPr id="6" name="Ink 5">
                <a:extLst>
                  <a:ext uri="{FF2B5EF4-FFF2-40B4-BE49-F238E27FC236}">
                    <a16:creationId xmlns:a16="http://schemas.microsoft.com/office/drawing/2014/main" id="{B9B8387E-E41D-DE1D-E235-C09AA7E11872}"/>
                  </a:ext>
                </a:extLst>
              </p:cNvPr>
              <p:cNvPicPr/>
              <p:nvPr/>
            </p:nvPicPr>
            <p:blipFill>
              <a:blip r:embed="rId7"/>
              <a:stretch>
                <a:fillRect/>
              </a:stretch>
            </p:blipFill>
            <p:spPr>
              <a:xfrm>
                <a:off x="1692360" y="1702080"/>
                <a:ext cx="16254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4E3FA7D-C493-3EA6-67FF-EEFEF8262D19}"/>
                  </a:ext>
                </a:extLst>
              </p14:cNvPr>
              <p14:cNvContentPartPr/>
              <p14:nvPr/>
            </p14:nvContentPartPr>
            <p14:xfrm>
              <a:off x="590400" y="1695600"/>
              <a:ext cx="1791360" cy="76320"/>
            </p14:xfrm>
          </p:contentPart>
        </mc:Choice>
        <mc:Fallback xmlns="">
          <p:pic>
            <p:nvPicPr>
              <p:cNvPr id="7" name="Ink 6">
                <a:extLst>
                  <a:ext uri="{FF2B5EF4-FFF2-40B4-BE49-F238E27FC236}">
                    <a16:creationId xmlns:a16="http://schemas.microsoft.com/office/drawing/2014/main" id="{84E3FA7D-C493-3EA6-67FF-EEFEF8262D19}"/>
                  </a:ext>
                </a:extLst>
              </p:cNvPr>
              <p:cNvPicPr/>
              <p:nvPr/>
            </p:nvPicPr>
            <p:blipFill>
              <a:blip r:embed="rId9"/>
              <a:stretch>
                <a:fillRect/>
              </a:stretch>
            </p:blipFill>
            <p:spPr>
              <a:xfrm>
                <a:off x="574560" y="1632240"/>
                <a:ext cx="18226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DA5064E-BA9F-B10A-DE15-9DB9B002DD6C}"/>
                  </a:ext>
                </a:extLst>
              </p14:cNvPr>
              <p14:cNvContentPartPr/>
              <p14:nvPr/>
            </p14:nvContentPartPr>
            <p14:xfrm>
              <a:off x="1212840" y="2165400"/>
              <a:ext cx="2051280" cy="360"/>
            </p14:xfrm>
          </p:contentPart>
        </mc:Choice>
        <mc:Fallback xmlns="">
          <p:pic>
            <p:nvPicPr>
              <p:cNvPr id="8" name="Ink 7">
                <a:extLst>
                  <a:ext uri="{FF2B5EF4-FFF2-40B4-BE49-F238E27FC236}">
                    <a16:creationId xmlns:a16="http://schemas.microsoft.com/office/drawing/2014/main" id="{CDA5064E-BA9F-B10A-DE15-9DB9B002DD6C}"/>
                  </a:ext>
                </a:extLst>
              </p:cNvPr>
              <p:cNvPicPr/>
              <p:nvPr/>
            </p:nvPicPr>
            <p:blipFill>
              <a:blip r:embed="rId11"/>
              <a:stretch>
                <a:fillRect/>
              </a:stretch>
            </p:blipFill>
            <p:spPr>
              <a:xfrm>
                <a:off x="1197000" y="2102040"/>
                <a:ext cx="2082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E0A6D23-A5B8-6288-0AED-71111EFF3F3E}"/>
                  </a:ext>
                </a:extLst>
              </p14:cNvPr>
              <p14:cNvContentPartPr/>
              <p14:nvPr/>
            </p14:nvContentPartPr>
            <p14:xfrm>
              <a:off x="609480" y="2216160"/>
              <a:ext cx="2369160" cy="360"/>
            </p14:xfrm>
          </p:contentPart>
        </mc:Choice>
        <mc:Fallback xmlns="">
          <p:pic>
            <p:nvPicPr>
              <p:cNvPr id="9" name="Ink 8">
                <a:extLst>
                  <a:ext uri="{FF2B5EF4-FFF2-40B4-BE49-F238E27FC236}">
                    <a16:creationId xmlns:a16="http://schemas.microsoft.com/office/drawing/2014/main" id="{1E0A6D23-A5B8-6288-0AED-71111EFF3F3E}"/>
                  </a:ext>
                </a:extLst>
              </p:cNvPr>
              <p:cNvPicPr/>
              <p:nvPr/>
            </p:nvPicPr>
            <p:blipFill>
              <a:blip r:embed="rId13"/>
              <a:stretch>
                <a:fillRect/>
              </a:stretch>
            </p:blipFill>
            <p:spPr>
              <a:xfrm>
                <a:off x="593640" y="2152800"/>
                <a:ext cx="2400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EA75BBE-F95B-51EC-D641-F8617BE23B7A}"/>
                  </a:ext>
                </a:extLst>
              </p14:cNvPr>
              <p14:cNvContentPartPr/>
              <p14:nvPr/>
            </p14:nvContentPartPr>
            <p14:xfrm>
              <a:off x="5257800" y="2711520"/>
              <a:ext cx="2464200" cy="6480"/>
            </p14:xfrm>
          </p:contentPart>
        </mc:Choice>
        <mc:Fallback xmlns="">
          <p:pic>
            <p:nvPicPr>
              <p:cNvPr id="10" name="Ink 9">
                <a:extLst>
                  <a:ext uri="{FF2B5EF4-FFF2-40B4-BE49-F238E27FC236}">
                    <a16:creationId xmlns:a16="http://schemas.microsoft.com/office/drawing/2014/main" id="{EEA75BBE-F95B-51EC-D641-F8617BE23B7A}"/>
                  </a:ext>
                </a:extLst>
              </p:cNvPr>
              <p:cNvPicPr/>
              <p:nvPr/>
            </p:nvPicPr>
            <p:blipFill>
              <a:blip r:embed="rId15"/>
              <a:stretch>
                <a:fillRect/>
              </a:stretch>
            </p:blipFill>
            <p:spPr>
              <a:xfrm>
                <a:off x="5241960" y="2648160"/>
                <a:ext cx="2495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81BBB862-AEF7-D248-5901-412EA26560F2}"/>
                  </a:ext>
                </a:extLst>
              </p14:cNvPr>
              <p14:cNvContentPartPr/>
              <p14:nvPr/>
            </p14:nvContentPartPr>
            <p14:xfrm>
              <a:off x="419040" y="3137040"/>
              <a:ext cx="2775240" cy="19440"/>
            </p14:xfrm>
          </p:contentPart>
        </mc:Choice>
        <mc:Fallback xmlns="">
          <p:pic>
            <p:nvPicPr>
              <p:cNvPr id="11" name="Ink 10">
                <a:extLst>
                  <a:ext uri="{FF2B5EF4-FFF2-40B4-BE49-F238E27FC236}">
                    <a16:creationId xmlns:a16="http://schemas.microsoft.com/office/drawing/2014/main" id="{81BBB862-AEF7-D248-5901-412EA26560F2}"/>
                  </a:ext>
                </a:extLst>
              </p:cNvPr>
              <p:cNvPicPr/>
              <p:nvPr/>
            </p:nvPicPr>
            <p:blipFill>
              <a:blip r:embed="rId17"/>
              <a:stretch>
                <a:fillRect/>
              </a:stretch>
            </p:blipFill>
            <p:spPr>
              <a:xfrm>
                <a:off x="403200" y="3073680"/>
                <a:ext cx="2806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081115D-C18E-48D2-A6A1-F77A6AB42FB9}"/>
                  </a:ext>
                </a:extLst>
              </p14:cNvPr>
              <p14:cNvContentPartPr/>
              <p14:nvPr/>
            </p14:nvContentPartPr>
            <p14:xfrm>
              <a:off x="1511280" y="3562200"/>
              <a:ext cx="5321520" cy="140040"/>
            </p14:xfrm>
          </p:contentPart>
        </mc:Choice>
        <mc:Fallback xmlns="">
          <p:pic>
            <p:nvPicPr>
              <p:cNvPr id="12" name="Ink 11">
                <a:extLst>
                  <a:ext uri="{FF2B5EF4-FFF2-40B4-BE49-F238E27FC236}">
                    <a16:creationId xmlns:a16="http://schemas.microsoft.com/office/drawing/2014/main" id="{E081115D-C18E-48D2-A6A1-F77A6AB42FB9}"/>
                  </a:ext>
                </a:extLst>
              </p:cNvPr>
              <p:cNvPicPr/>
              <p:nvPr/>
            </p:nvPicPr>
            <p:blipFill>
              <a:blip r:embed="rId19"/>
              <a:stretch>
                <a:fillRect/>
              </a:stretch>
            </p:blipFill>
            <p:spPr>
              <a:xfrm>
                <a:off x="1495440" y="3498840"/>
                <a:ext cx="53528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79EED2D-2064-EB70-B064-1D646B7CA5CA}"/>
                  </a:ext>
                </a:extLst>
              </p14:cNvPr>
              <p14:cNvContentPartPr/>
              <p14:nvPr/>
            </p14:nvContentPartPr>
            <p14:xfrm>
              <a:off x="3594240" y="4222800"/>
              <a:ext cx="4413600" cy="63720"/>
            </p14:xfrm>
          </p:contentPart>
        </mc:Choice>
        <mc:Fallback xmlns="">
          <p:pic>
            <p:nvPicPr>
              <p:cNvPr id="13" name="Ink 12">
                <a:extLst>
                  <a:ext uri="{FF2B5EF4-FFF2-40B4-BE49-F238E27FC236}">
                    <a16:creationId xmlns:a16="http://schemas.microsoft.com/office/drawing/2014/main" id="{A79EED2D-2064-EB70-B064-1D646B7CA5CA}"/>
                  </a:ext>
                </a:extLst>
              </p:cNvPr>
              <p:cNvPicPr/>
              <p:nvPr/>
            </p:nvPicPr>
            <p:blipFill>
              <a:blip r:embed="rId21"/>
              <a:stretch>
                <a:fillRect/>
              </a:stretch>
            </p:blipFill>
            <p:spPr>
              <a:xfrm>
                <a:off x="3578400" y="4159440"/>
                <a:ext cx="4444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3DD9745-E53F-0DED-B071-2A8F95640C64}"/>
                  </a:ext>
                </a:extLst>
              </p14:cNvPr>
              <p14:cNvContentPartPr/>
              <p14:nvPr/>
            </p14:nvContentPartPr>
            <p14:xfrm>
              <a:off x="5873760" y="4184640"/>
              <a:ext cx="2597400" cy="38520"/>
            </p14:xfrm>
          </p:contentPart>
        </mc:Choice>
        <mc:Fallback xmlns="">
          <p:pic>
            <p:nvPicPr>
              <p:cNvPr id="14" name="Ink 13">
                <a:extLst>
                  <a:ext uri="{FF2B5EF4-FFF2-40B4-BE49-F238E27FC236}">
                    <a16:creationId xmlns:a16="http://schemas.microsoft.com/office/drawing/2014/main" id="{D3DD9745-E53F-0DED-B071-2A8F95640C64}"/>
                  </a:ext>
                </a:extLst>
              </p:cNvPr>
              <p:cNvPicPr/>
              <p:nvPr/>
            </p:nvPicPr>
            <p:blipFill>
              <a:blip r:embed="rId23"/>
              <a:stretch>
                <a:fillRect/>
              </a:stretch>
            </p:blipFill>
            <p:spPr>
              <a:xfrm>
                <a:off x="5857920" y="4121280"/>
                <a:ext cx="2628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70497166-4871-9174-8BC7-33F4726D0407}"/>
                  </a:ext>
                </a:extLst>
              </p14:cNvPr>
              <p14:cNvContentPartPr/>
              <p14:nvPr/>
            </p14:nvContentPartPr>
            <p14:xfrm>
              <a:off x="596880" y="4616280"/>
              <a:ext cx="3842280" cy="133920"/>
            </p14:xfrm>
          </p:contentPart>
        </mc:Choice>
        <mc:Fallback xmlns="">
          <p:pic>
            <p:nvPicPr>
              <p:cNvPr id="15" name="Ink 14">
                <a:extLst>
                  <a:ext uri="{FF2B5EF4-FFF2-40B4-BE49-F238E27FC236}">
                    <a16:creationId xmlns:a16="http://schemas.microsoft.com/office/drawing/2014/main" id="{70497166-4871-9174-8BC7-33F4726D0407}"/>
                  </a:ext>
                </a:extLst>
              </p:cNvPr>
              <p:cNvPicPr/>
              <p:nvPr/>
            </p:nvPicPr>
            <p:blipFill>
              <a:blip r:embed="rId25"/>
              <a:stretch>
                <a:fillRect/>
              </a:stretch>
            </p:blipFill>
            <p:spPr>
              <a:xfrm>
                <a:off x="581040" y="4552920"/>
                <a:ext cx="3873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BEB24CDA-AA09-D0A9-5D8F-81D4B5C21F50}"/>
                  </a:ext>
                </a:extLst>
              </p14:cNvPr>
              <p14:cNvContentPartPr/>
              <p14:nvPr/>
            </p14:nvContentPartPr>
            <p14:xfrm>
              <a:off x="1143000" y="5022720"/>
              <a:ext cx="7048800" cy="102240"/>
            </p14:xfrm>
          </p:contentPart>
        </mc:Choice>
        <mc:Fallback xmlns="">
          <p:pic>
            <p:nvPicPr>
              <p:cNvPr id="16" name="Ink 15">
                <a:extLst>
                  <a:ext uri="{FF2B5EF4-FFF2-40B4-BE49-F238E27FC236}">
                    <a16:creationId xmlns:a16="http://schemas.microsoft.com/office/drawing/2014/main" id="{BEB24CDA-AA09-D0A9-5D8F-81D4B5C21F50}"/>
                  </a:ext>
                </a:extLst>
              </p:cNvPr>
              <p:cNvPicPr/>
              <p:nvPr/>
            </p:nvPicPr>
            <p:blipFill>
              <a:blip r:embed="rId27"/>
              <a:stretch>
                <a:fillRect/>
              </a:stretch>
            </p:blipFill>
            <p:spPr>
              <a:xfrm>
                <a:off x="1127160" y="4959360"/>
                <a:ext cx="70801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1CE6FBC2-E4E0-710C-7997-2B729BCC3625}"/>
                  </a:ext>
                </a:extLst>
              </p14:cNvPr>
              <p14:cNvContentPartPr/>
              <p14:nvPr/>
            </p14:nvContentPartPr>
            <p14:xfrm>
              <a:off x="6705720" y="5454720"/>
              <a:ext cx="2210040" cy="6480"/>
            </p14:xfrm>
          </p:contentPart>
        </mc:Choice>
        <mc:Fallback xmlns="">
          <p:pic>
            <p:nvPicPr>
              <p:cNvPr id="17" name="Ink 16">
                <a:extLst>
                  <a:ext uri="{FF2B5EF4-FFF2-40B4-BE49-F238E27FC236}">
                    <a16:creationId xmlns:a16="http://schemas.microsoft.com/office/drawing/2014/main" id="{1CE6FBC2-E4E0-710C-7997-2B729BCC3625}"/>
                  </a:ext>
                </a:extLst>
              </p:cNvPr>
              <p:cNvPicPr/>
              <p:nvPr/>
            </p:nvPicPr>
            <p:blipFill>
              <a:blip r:embed="rId29"/>
              <a:stretch>
                <a:fillRect/>
              </a:stretch>
            </p:blipFill>
            <p:spPr>
              <a:xfrm>
                <a:off x="6689880" y="5391360"/>
                <a:ext cx="2241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ABEC3D8D-22D6-28C4-E99E-39A7C46967F6}"/>
                  </a:ext>
                </a:extLst>
              </p14:cNvPr>
              <p14:cNvContentPartPr/>
              <p14:nvPr/>
            </p14:nvContentPartPr>
            <p14:xfrm>
              <a:off x="355680" y="5867280"/>
              <a:ext cx="2946600" cy="360"/>
            </p14:xfrm>
          </p:contentPart>
        </mc:Choice>
        <mc:Fallback xmlns="">
          <p:pic>
            <p:nvPicPr>
              <p:cNvPr id="18" name="Ink 17">
                <a:extLst>
                  <a:ext uri="{FF2B5EF4-FFF2-40B4-BE49-F238E27FC236}">
                    <a16:creationId xmlns:a16="http://schemas.microsoft.com/office/drawing/2014/main" id="{ABEC3D8D-22D6-28C4-E99E-39A7C46967F6}"/>
                  </a:ext>
                </a:extLst>
              </p:cNvPr>
              <p:cNvPicPr/>
              <p:nvPr/>
            </p:nvPicPr>
            <p:blipFill>
              <a:blip r:embed="rId31"/>
              <a:stretch>
                <a:fillRect/>
              </a:stretch>
            </p:blipFill>
            <p:spPr>
              <a:xfrm>
                <a:off x="339840" y="5803920"/>
                <a:ext cx="2977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8BB53FE4-45C6-7257-CA5B-303ED830BB8C}"/>
                  </a:ext>
                </a:extLst>
              </p14:cNvPr>
              <p14:cNvContentPartPr/>
              <p14:nvPr/>
            </p14:nvContentPartPr>
            <p14:xfrm>
              <a:off x="3168720" y="5848200"/>
              <a:ext cx="4978800" cy="95760"/>
            </p14:xfrm>
          </p:contentPart>
        </mc:Choice>
        <mc:Fallback xmlns="">
          <p:pic>
            <p:nvPicPr>
              <p:cNvPr id="19" name="Ink 18">
                <a:extLst>
                  <a:ext uri="{FF2B5EF4-FFF2-40B4-BE49-F238E27FC236}">
                    <a16:creationId xmlns:a16="http://schemas.microsoft.com/office/drawing/2014/main" id="{8BB53FE4-45C6-7257-CA5B-303ED830BB8C}"/>
                  </a:ext>
                </a:extLst>
              </p:cNvPr>
              <p:cNvPicPr/>
              <p:nvPr/>
            </p:nvPicPr>
            <p:blipFill>
              <a:blip r:embed="rId33"/>
              <a:stretch>
                <a:fillRect/>
              </a:stretch>
            </p:blipFill>
            <p:spPr>
              <a:xfrm>
                <a:off x="3152880" y="5784840"/>
                <a:ext cx="5010120" cy="222480"/>
              </a:xfrm>
              <a:prstGeom prst="rect">
                <a:avLst/>
              </a:prstGeom>
            </p:spPr>
          </p:pic>
        </mc:Fallback>
      </mc:AlternateContent>
    </p:spTree>
  </p:cSld>
  <p:clrMapOvr>
    <a:masterClrMapping/>
  </p:clrMapOvr>
  <p:transition>
    <p:circl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5. </a:t>
            </a:r>
            <a:r>
              <a:rPr lang="en-US" b="1" dirty="0" err="1"/>
              <a:t>LoRaWAN</a:t>
            </a:r>
            <a:br>
              <a:rPr lang="en-US" b="1" dirty="0"/>
            </a:br>
            <a:endParaRPr lang="en-US" dirty="0"/>
          </a:p>
        </p:txBody>
      </p:sp>
      <p:sp>
        <p:nvSpPr>
          <p:cNvPr id="3" name="Content Placeholder 2"/>
          <p:cNvSpPr>
            <a:spLocks noGrp="1"/>
          </p:cNvSpPr>
          <p:nvPr>
            <p:ph idx="1"/>
          </p:nvPr>
        </p:nvSpPr>
        <p:spPr>
          <a:xfrm>
            <a:off x="473782" y="1571625"/>
            <a:ext cx="11241537" cy="4327286"/>
          </a:xfrm>
        </p:spPr>
        <p:txBody>
          <a:bodyPr>
            <a:normAutofit fontScale="92500" lnSpcReduction="10000"/>
          </a:bodyPr>
          <a:lstStyle/>
          <a:p>
            <a:pPr algn="just"/>
            <a:r>
              <a:rPr lang="en-US" sz="2600" dirty="0" err="1"/>
              <a:t>LoRaWAN</a:t>
            </a:r>
            <a:r>
              <a:rPr lang="en-US" sz="2600" dirty="0"/>
              <a:t> is a powerful and emerging technology. It’s similar to Bluetooth, but it offers a longer range for small data packets with low power consumption. </a:t>
            </a:r>
          </a:p>
          <a:p>
            <a:pPr algn="just"/>
            <a:r>
              <a:rPr lang="en-US" sz="2600" dirty="0" err="1"/>
              <a:t>LoRaWAN</a:t>
            </a:r>
            <a:r>
              <a:rPr lang="en-US" sz="2600" dirty="0"/>
              <a:t> manages the communication frequencies, power, and data rate for all connected devices. </a:t>
            </a:r>
          </a:p>
          <a:p>
            <a:pPr algn="just"/>
            <a:r>
              <a:rPr lang="en-US" sz="2600" dirty="0"/>
              <a:t>So, </a:t>
            </a:r>
            <a:r>
              <a:rPr lang="en-US" sz="2600" dirty="0" err="1"/>
              <a:t>LoRaWAN</a:t>
            </a:r>
            <a:r>
              <a:rPr lang="en-US" sz="2600" dirty="0"/>
              <a:t> sensors communicate to a cellular gateway to send data to the cloud. </a:t>
            </a:r>
          </a:p>
          <a:p>
            <a:pPr algn="just"/>
            <a:r>
              <a:rPr lang="en-US" sz="2600" dirty="0"/>
              <a:t>It does require a back-haul transport, and partners like </a:t>
            </a:r>
            <a:r>
              <a:rPr lang="en-US" sz="2600" dirty="0" err="1"/>
              <a:t>Zipit</a:t>
            </a:r>
            <a:r>
              <a:rPr lang="en-US" sz="2600" dirty="0"/>
              <a:t> can provide the necessary cellular support.</a:t>
            </a:r>
          </a:p>
          <a:p>
            <a:pPr algn="just"/>
            <a:r>
              <a:rPr lang="en-US" sz="2600" dirty="0"/>
              <a:t>The use cases for </a:t>
            </a:r>
            <a:r>
              <a:rPr lang="en-US" sz="2600" dirty="0" err="1"/>
              <a:t>LoRaWAN</a:t>
            </a:r>
            <a:r>
              <a:rPr lang="en-US" sz="2600" dirty="0"/>
              <a:t> are similar to those for LPWAN where there aren’t high bandwidth requirements or time sensitivity for the transfer of data. </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528414F-E5A2-4D9E-3CCF-187ED86A6CD2}"/>
                  </a:ext>
                </a:extLst>
              </p14:cNvPr>
              <p14:cNvContentPartPr/>
              <p14:nvPr/>
            </p14:nvContentPartPr>
            <p14:xfrm>
              <a:off x="2876400" y="1771560"/>
              <a:ext cx="4128120" cy="89280"/>
            </p14:xfrm>
          </p:contentPart>
        </mc:Choice>
        <mc:Fallback xmlns="">
          <p:pic>
            <p:nvPicPr>
              <p:cNvPr id="4" name="Ink 3">
                <a:extLst>
                  <a:ext uri="{FF2B5EF4-FFF2-40B4-BE49-F238E27FC236}">
                    <a16:creationId xmlns:a16="http://schemas.microsoft.com/office/drawing/2014/main" id="{E528414F-E5A2-4D9E-3CCF-187ED86A6CD2}"/>
                  </a:ext>
                </a:extLst>
              </p:cNvPr>
              <p:cNvPicPr/>
              <p:nvPr/>
            </p:nvPicPr>
            <p:blipFill>
              <a:blip r:embed="rId3"/>
              <a:stretch>
                <a:fillRect/>
              </a:stretch>
            </p:blipFill>
            <p:spPr>
              <a:xfrm>
                <a:off x="2860560" y="1708200"/>
                <a:ext cx="4159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988FF04-7F0F-53D2-E9C8-96D859B14FE7}"/>
                  </a:ext>
                </a:extLst>
              </p14:cNvPr>
              <p14:cNvContentPartPr/>
              <p14:nvPr/>
            </p14:nvContentPartPr>
            <p14:xfrm>
              <a:off x="7448400" y="1765440"/>
              <a:ext cx="2597760" cy="76320"/>
            </p14:xfrm>
          </p:contentPart>
        </mc:Choice>
        <mc:Fallback xmlns="">
          <p:pic>
            <p:nvPicPr>
              <p:cNvPr id="5" name="Ink 4">
                <a:extLst>
                  <a:ext uri="{FF2B5EF4-FFF2-40B4-BE49-F238E27FC236}">
                    <a16:creationId xmlns:a16="http://schemas.microsoft.com/office/drawing/2014/main" id="{D988FF04-7F0F-53D2-E9C8-96D859B14FE7}"/>
                  </a:ext>
                </a:extLst>
              </p:cNvPr>
              <p:cNvPicPr/>
              <p:nvPr/>
            </p:nvPicPr>
            <p:blipFill>
              <a:blip r:embed="rId5"/>
              <a:stretch>
                <a:fillRect/>
              </a:stretch>
            </p:blipFill>
            <p:spPr>
              <a:xfrm>
                <a:off x="7432560" y="1702080"/>
                <a:ext cx="2629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15DB582-7F0B-9C74-8BCB-895C67C09BFC}"/>
                  </a:ext>
                </a:extLst>
              </p14:cNvPr>
              <p14:cNvContentPartPr/>
              <p14:nvPr/>
            </p14:nvContentPartPr>
            <p14:xfrm>
              <a:off x="1066680" y="2133720"/>
              <a:ext cx="4267800" cy="82800"/>
            </p14:xfrm>
          </p:contentPart>
        </mc:Choice>
        <mc:Fallback xmlns="">
          <p:pic>
            <p:nvPicPr>
              <p:cNvPr id="6" name="Ink 5">
                <a:extLst>
                  <a:ext uri="{FF2B5EF4-FFF2-40B4-BE49-F238E27FC236}">
                    <a16:creationId xmlns:a16="http://schemas.microsoft.com/office/drawing/2014/main" id="{315DB582-7F0B-9C74-8BCB-895C67C09BFC}"/>
                  </a:ext>
                </a:extLst>
              </p:cNvPr>
              <p:cNvPicPr/>
              <p:nvPr/>
            </p:nvPicPr>
            <p:blipFill>
              <a:blip r:embed="rId7"/>
              <a:stretch>
                <a:fillRect/>
              </a:stretch>
            </p:blipFill>
            <p:spPr>
              <a:xfrm>
                <a:off x="1050840" y="2070360"/>
                <a:ext cx="4299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444A11E-5BBB-5084-D697-CF6EC93A531B}"/>
                  </a:ext>
                </a:extLst>
              </p14:cNvPr>
              <p14:cNvContentPartPr/>
              <p14:nvPr/>
            </p14:nvContentPartPr>
            <p14:xfrm>
              <a:off x="5315040" y="2082960"/>
              <a:ext cx="3708720" cy="171720"/>
            </p14:xfrm>
          </p:contentPart>
        </mc:Choice>
        <mc:Fallback xmlns="">
          <p:pic>
            <p:nvPicPr>
              <p:cNvPr id="7" name="Ink 6">
                <a:extLst>
                  <a:ext uri="{FF2B5EF4-FFF2-40B4-BE49-F238E27FC236}">
                    <a16:creationId xmlns:a16="http://schemas.microsoft.com/office/drawing/2014/main" id="{2444A11E-5BBB-5084-D697-CF6EC93A531B}"/>
                  </a:ext>
                </a:extLst>
              </p:cNvPr>
              <p:cNvPicPr/>
              <p:nvPr/>
            </p:nvPicPr>
            <p:blipFill>
              <a:blip r:embed="rId9"/>
              <a:stretch>
                <a:fillRect/>
              </a:stretch>
            </p:blipFill>
            <p:spPr>
              <a:xfrm>
                <a:off x="5299200" y="2019600"/>
                <a:ext cx="37400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9DC0AD9-57F7-D92C-4CEC-F8FF74497730}"/>
                  </a:ext>
                </a:extLst>
              </p14:cNvPr>
              <p14:cNvContentPartPr/>
              <p14:nvPr/>
            </p14:nvContentPartPr>
            <p14:xfrm>
              <a:off x="3930480" y="2577960"/>
              <a:ext cx="8217360" cy="267120"/>
            </p14:xfrm>
          </p:contentPart>
        </mc:Choice>
        <mc:Fallback xmlns="">
          <p:pic>
            <p:nvPicPr>
              <p:cNvPr id="8" name="Ink 7">
                <a:extLst>
                  <a:ext uri="{FF2B5EF4-FFF2-40B4-BE49-F238E27FC236}">
                    <a16:creationId xmlns:a16="http://schemas.microsoft.com/office/drawing/2014/main" id="{F9DC0AD9-57F7-D92C-4CEC-F8FF74497730}"/>
                  </a:ext>
                </a:extLst>
              </p:cNvPr>
              <p:cNvPicPr/>
              <p:nvPr/>
            </p:nvPicPr>
            <p:blipFill>
              <a:blip r:embed="rId11"/>
              <a:stretch>
                <a:fillRect/>
              </a:stretch>
            </p:blipFill>
            <p:spPr>
              <a:xfrm>
                <a:off x="3914640" y="2514600"/>
                <a:ext cx="8248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7F910BF-88BE-D07D-0513-D55E03ADEC62}"/>
                  </a:ext>
                </a:extLst>
              </p14:cNvPr>
              <p14:cNvContentPartPr/>
              <p14:nvPr/>
            </p14:nvContentPartPr>
            <p14:xfrm>
              <a:off x="6070680" y="3505320"/>
              <a:ext cx="6045480" cy="190800"/>
            </p14:xfrm>
          </p:contentPart>
        </mc:Choice>
        <mc:Fallback xmlns="">
          <p:pic>
            <p:nvPicPr>
              <p:cNvPr id="9" name="Ink 8">
                <a:extLst>
                  <a:ext uri="{FF2B5EF4-FFF2-40B4-BE49-F238E27FC236}">
                    <a16:creationId xmlns:a16="http://schemas.microsoft.com/office/drawing/2014/main" id="{A7F910BF-88BE-D07D-0513-D55E03ADEC62}"/>
                  </a:ext>
                </a:extLst>
              </p:cNvPr>
              <p:cNvPicPr/>
              <p:nvPr/>
            </p:nvPicPr>
            <p:blipFill>
              <a:blip r:embed="rId13"/>
              <a:stretch>
                <a:fillRect/>
              </a:stretch>
            </p:blipFill>
            <p:spPr>
              <a:xfrm>
                <a:off x="6054840" y="3441960"/>
                <a:ext cx="60768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DE06C8E-FC06-92E7-14CF-4E94F9D81CB5}"/>
                  </a:ext>
                </a:extLst>
              </p14:cNvPr>
              <p14:cNvContentPartPr/>
              <p14:nvPr/>
            </p14:nvContentPartPr>
            <p14:xfrm>
              <a:off x="863640" y="4089240"/>
              <a:ext cx="4527720" cy="45000"/>
            </p14:xfrm>
          </p:contentPart>
        </mc:Choice>
        <mc:Fallback xmlns="">
          <p:pic>
            <p:nvPicPr>
              <p:cNvPr id="10" name="Ink 9">
                <a:extLst>
                  <a:ext uri="{FF2B5EF4-FFF2-40B4-BE49-F238E27FC236}">
                    <a16:creationId xmlns:a16="http://schemas.microsoft.com/office/drawing/2014/main" id="{4DE06C8E-FC06-92E7-14CF-4E94F9D81CB5}"/>
                  </a:ext>
                </a:extLst>
              </p:cNvPr>
              <p:cNvPicPr/>
              <p:nvPr/>
            </p:nvPicPr>
            <p:blipFill>
              <a:blip r:embed="rId15"/>
              <a:stretch>
                <a:fillRect/>
              </a:stretch>
            </p:blipFill>
            <p:spPr>
              <a:xfrm>
                <a:off x="847800" y="4025880"/>
                <a:ext cx="4559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2C9B406A-2B4E-0432-48D3-7D5A78ABDB02}"/>
                  </a:ext>
                </a:extLst>
              </p14:cNvPr>
              <p14:cNvContentPartPr/>
              <p14:nvPr/>
            </p14:nvContentPartPr>
            <p14:xfrm>
              <a:off x="6165720" y="4000320"/>
              <a:ext cx="2406960" cy="133920"/>
            </p14:xfrm>
          </p:contentPart>
        </mc:Choice>
        <mc:Fallback xmlns="">
          <p:pic>
            <p:nvPicPr>
              <p:cNvPr id="11" name="Ink 10">
                <a:extLst>
                  <a:ext uri="{FF2B5EF4-FFF2-40B4-BE49-F238E27FC236}">
                    <a16:creationId xmlns:a16="http://schemas.microsoft.com/office/drawing/2014/main" id="{2C9B406A-2B4E-0432-48D3-7D5A78ABDB02}"/>
                  </a:ext>
                </a:extLst>
              </p:cNvPr>
              <p:cNvPicPr/>
              <p:nvPr/>
            </p:nvPicPr>
            <p:blipFill>
              <a:blip r:embed="rId17"/>
              <a:stretch>
                <a:fillRect/>
              </a:stretch>
            </p:blipFill>
            <p:spPr>
              <a:xfrm>
                <a:off x="6149880" y="3936960"/>
                <a:ext cx="24382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08789758-8780-884D-8592-8FD0787DC58A}"/>
                  </a:ext>
                </a:extLst>
              </p14:cNvPr>
              <p14:cNvContentPartPr/>
              <p14:nvPr/>
            </p14:nvContentPartPr>
            <p14:xfrm>
              <a:off x="3092400" y="4896000"/>
              <a:ext cx="5760000" cy="108000"/>
            </p14:xfrm>
          </p:contentPart>
        </mc:Choice>
        <mc:Fallback xmlns="">
          <p:pic>
            <p:nvPicPr>
              <p:cNvPr id="12" name="Ink 11">
                <a:extLst>
                  <a:ext uri="{FF2B5EF4-FFF2-40B4-BE49-F238E27FC236}">
                    <a16:creationId xmlns:a16="http://schemas.microsoft.com/office/drawing/2014/main" id="{08789758-8780-884D-8592-8FD0787DC58A}"/>
                  </a:ext>
                </a:extLst>
              </p:cNvPr>
              <p:cNvPicPr/>
              <p:nvPr/>
            </p:nvPicPr>
            <p:blipFill>
              <a:blip r:embed="rId19"/>
              <a:stretch>
                <a:fillRect/>
              </a:stretch>
            </p:blipFill>
            <p:spPr>
              <a:xfrm>
                <a:off x="3076560" y="4832640"/>
                <a:ext cx="5791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4034B293-DC76-C727-3F22-E8641EFC8B75}"/>
                  </a:ext>
                </a:extLst>
              </p14:cNvPr>
              <p14:cNvContentPartPr/>
              <p14:nvPr/>
            </p14:nvContentPartPr>
            <p14:xfrm>
              <a:off x="10337760" y="5003640"/>
              <a:ext cx="1441800" cy="25920"/>
            </p14:xfrm>
          </p:contentPart>
        </mc:Choice>
        <mc:Fallback xmlns="">
          <p:pic>
            <p:nvPicPr>
              <p:cNvPr id="13" name="Ink 12">
                <a:extLst>
                  <a:ext uri="{FF2B5EF4-FFF2-40B4-BE49-F238E27FC236}">
                    <a16:creationId xmlns:a16="http://schemas.microsoft.com/office/drawing/2014/main" id="{4034B293-DC76-C727-3F22-E8641EFC8B75}"/>
                  </a:ext>
                </a:extLst>
              </p:cNvPr>
              <p:cNvPicPr/>
              <p:nvPr/>
            </p:nvPicPr>
            <p:blipFill>
              <a:blip r:embed="rId21"/>
              <a:stretch>
                <a:fillRect/>
              </a:stretch>
            </p:blipFill>
            <p:spPr>
              <a:xfrm>
                <a:off x="10321920" y="4940280"/>
                <a:ext cx="1473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4818CD52-EE5D-53D6-9F7E-F1D018C338C9}"/>
                  </a:ext>
                </a:extLst>
              </p14:cNvPr>
              <p14:cNvContentPartPr/>
              <p14:nvPr/>
            </p14:nvContentPartPr>
            <p14:xfrm>
              <a:off x="1054080" y="5302080"/>
              <a:ext cx="8439480" cy="102240"/>
            </p14:xfrm>
          </p:contentPart>
        </mc:Choice>
        <mc:Fallback xmlns="">
          <p:pic>
            <p:nvPicPr>
              <p:cNvPr id="14" name="Ink 13">
                <a:extLst>
                  <a:ext uri="{FF2B5EF4-FFF2-40B4-BE49-F238E27FC236}">
                    <a16:creationId xmlns:a16="http://schemas.microsoft.com/office/drawing/2014/main" id="{4818CD52-EE5D-53D6-9F7E-F1D018C338C9}"/>
                  </a:ext>
                </a:extLst>
              </p:cNvPr>
              <p:cNvPicPr/>
              <p:nvPr/>
            </p:nvPicPr>
            <p:blipFill>
              <a:blip r:embed="rId23"/>
              <a:stretch>
                <a:fillRect/>
              </a:stretch>
            </p:blipFill>
            <p:spPr>
              <a:xfrm>
                <a:off x="1038240" y="5238720"/>
                <a:ext cx="8470800" cy="228960"/>
              </a:xfrm>
              <a:prstGeom prst="rect">
                <a:avLst/>
              </a:prstGeom>
            </p:spPr>
          </p:pic>
        </mc:Fallback>
      </mc:AlternateContent>
    </p:spTree>
  </p:cSld>
  <p:clrMapOvr>
    <a:masterClrMapping/>
  </p:clrMapOvr>
  <p:transition>
    <p:circl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79" y="1155175"/>
            <a:ext cx="11379041" cy="4668109"/>
          </a:xfrm>
        </p:spPr>
        <p:txBody>
          <a:bodyPr>
            <a:normAutofit fontScale="92500"/>
          </a:bodyPr>
          <a:lstStyle/>
          <a:p>
            <a:pPr algn="just"/>
            <a:r>
              <a:rPr lang="en-US" sz="2600" dirty="0"/>
              <a:t>It’s is a point-to-point wireless connection that does not have direct connection to the Internet, whereas LPWAN is a direct-to-internet connection. </a:t>
            </a:r>
          </a:p>
          <a:p>
            <a:pPr algn="just"/>
            <a:r>
              <a:rPr lang="en-US" sz="2600" dirty="0" err="1"/>
              <a:t>LoRaWAN</a:t>
            </a:r>
            <a:r>
              <a:rPr lang="en-US" sz="2600" dirty="0"/>
              <a:t> requires a gateway to packet forward the data to the final destination in the cloud, and that gateway is typically a LoRa to Cellular gateway. </a:t>
            </a:r>
          </a:p>
          <a:p>
            <a:pPr algn="just"/>
            <a:r>
              <a:rPr lang="en-US" sz="2600" dirty="0"/>
              <a:t>Since the range is high for </a:t>
            </a:r>
            <a:r>
              <a:rPr lang="en-US" sz="2600" dirty="0" err="1"/>
              <a:t>LoRaWAN</a:t>
            </a:r>
            <a:r>
              <a:rPr lang="en-US" sz="2600" dirty="0"/>
              <a:t>, sensors can be widely deployed over a large area. </a:t>
            </a:r>
          </a:p>
          <a:p>
            <a:pPr algn="just"/>
            <a:r>
              <a:rPr lang="en-US" sz="2600" dirty="0"/>
              <a:t>These sensors are simple and designed for small data packets that transmit infrequently, so it’s well-suited for irrigation management, leak detection, logistics and transportation management, and asset or equipment tracking. </a:t>
            </a:r>
          </a:p>
          <a:p>
            <a:pPr algn="just"/>
            <a:r>
              <a:rPr lang="en-US" sz="2600" dirty="0"/>
              <a:t>Keep your eyes on </a:t>
            </a:r>
            <a:r>
              <a:rPr lang="en-US" sz="2600" dirty="0" err="1"/>
              <a:t>LoRaWAN</a:t>
            </a:r>
            <a:r>
              <a:rPr lang="en-US" sz="2600" dirty="0"/>
              <a:t> as it continues to evolve.</a:t>
            </a: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2F418DA-1374-D1B1-BD48-D5BCA575CC3F}"/>
                  </a:ext>
                </a:extLst>
              </p14:cNvPr>
              <p14:cNvContentPartPr/>
              <p14:nvPr/>
            </p14:nvContentPartPr>
            <p14:xfrm>
              <a:off x="1847880" y="1352520"/>
              <a:ext cx="4464360" cy="133560"/>
            </p14:xfrm>
          </p:contentPart>
        </mc:Choice>
        <mc:Fallback xmlns="">
          <p:pic>
            <p:nvPicPr>
              <p:cNvPr id="2" name="Ink 1">
                <a:extLst>
                  <a:ext uri="{FF2B5EF4-FFF2-40B4-BE49-F238E27FC236}">
                    <a16:creationId xmlns:a16="http://schemas.microsoft.com/office/drawing/2014/main" id="{02F418DA-1374-D1B1-BD48-D5BCA575CC3F}"/>
                  </a:ext>
                </a:extLst>
              </p:cNvPr>
              <p:cNvPicPr/>
              <p:nvPr/>
            </p:nvPicPr>
            <p:blipFill>
              <a:blip r:embed="rId3"/>
              <a:stretch>
                <a:fillRect/>
              </a:stretch>
            </p:blipFill>
            <p:spPr>
              <a:xfrm>
                <a:off x="1832040" y="1289160"/>
                <a:ext cx="44956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971AE08-3738-6D60-0739-9FAD7A5398BF}"/>
                  </a:ext>
                </a:extLst>
              </p14:cNvPr>
              <p14:cNvContentPartPr/>
              <p14:nvPr/>
            </p14:nvContentPartPr>
            <p14:xfrm>
              <a:off x="3048120" y="1797120"/>
              <a:ext cx="5035680" cy="108360"/>
            </p14:xfrm>
          </p:contentPart>
        </mc:Choice>
        <mc:Fallback xmlns="">
          <p:pic>
            <p:nvPicPr>
              <p:cNvPr id="4" name="Ink 3">
                <a:extLst>
                  <a:ext uri="{FF2B5EF4-FFF2-40B4-BE49-F238E27FC236}">
                    <a16:creationId xmlns:a16="http://schemas.microsoft.com/office/drawing/2014/main" id="{4971AE08-3738-6D60-0739-9FAD7A5398BF}"/>
                  </a:ext>
                </a:extLst>
              </p:cNvPr>
              <p:cNvPicPr/>
              <p:nvPr/>
            </p:nvPicPr>
            <p:blipFill>
              <a:blip r:embed="rId5"/>
              <a:stretch>
                <a:fillRect/>
              </a:stretch>
            </p:blipFill>
            <p:spPr>
              <a:xfrm>
                <a:off x="3032280" y="1733760"/>
                <a:ext cx="5067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581B3DC-0E8D-BAB6-E705-0C56F6CBFCD9}"/>
                  </a:ext>
                </a:extLst>
              </p14:cNvPr>
              <p14:cNvContentPartPr/>
              <p14:nvPr/>
            </p14:nvContentPartPr>
            <p14:xfrm>
              <a:off x="6750000" y="1371600"/>
              <a:ext cx="5366160" cy="140040"/>
            </p14:xfrm>
          </p:contentPart>
        </mc:Choice>
        <mc:Fallback xmlns="">
          <p:pic>
            <p:nvPicPr>
              <p:cNvPr id="5" name="Ink 4">
                <a:extLst>
                  <a:ext uri="{FF2B5EF4-FFF2-40B4-BE49-F238E27FC236}">
                    <a16:creationId xmlns:a16="http://schemas.microsoft.com/office/drawing/2014/main" id="{1581B3DC-0E8D-BAB6-E705-0C56F6CBFCD9}"/>
                  </a:ext>
                </a:extLst>
              </p:cNvPr>
              <p:cNvPicPr/>
              <p:nvPr/>
            </p:nvPicPr>
            <p:blipFill>
              <a:blip r:embed="rId7"/>
              <a:stretch>
                <a:fillRect/>
              </a:stretch>
            </p:blipFill>
            <p:spPr>
              <a:xfrm>
                <a:off x="6734160" y="1308240"/>
                <a:ext cx="53974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F32330E6-0FFD-3F72-5825-FB09E80DCFEF}"/>
                  </a:ext>
                </a:extLst>
              </p14:cNvPr>
              <p14:cNvContentPartPr/>
              <p14:nvPr/>
            </p14:nvContentPartPr>
            <p14:xfrm>
              <a:off x="812880" y="1841400"/>
              <a:ext cx="1308240" cy="83160"/>
            </p14:xfrm>
          </p:contentPart>
        </mc:Choice>
        <mc:Fallback xmlns="">
          <p:pic>
            <p:nvPicPr>
              <p:cNvPr id="6" name="Ink 5">
                <a:extLst>
                  <a:ext uri="{FF2B5EF4-FFF2-40B4-BE49-F238E27FC236}">
                    <a16:creationId xmlns:a16="http://schemas.microsoft.com/office/drawing/2014/main" id="{F32330E6-0FFD-3F72-5825-FB09E80DCFEF}"/>
                  </a:ext>
                </a:extLst>
              </p:cNvPr>
              <p:cNvPicPr/>
              <p:nvPr/>
            </p:nvPicPr>
            <p:blipFill>
              <a:blip r:embed="rId9"/>
              <a:stretch>
                <a:fillRect/>
              </a:stretch>
            </p:blipFill>
            <p:spPr>
              <a:xfrm>
                <a:off x="797040" y="1778040"/>
                <a:ext cx="1339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240F8BC8-91B4-280E-C7A6-2800E15419EF}"/>
                  </a:ext>
                </a:extLst>
              </p14:cNvPr>
              <p14:cNvContentPartPr/>
              <p14:nvPr/>
            </p14:nvContentPartPr>
            <p14:xfrm>
              <a:off x="1886040" y="3270240"/>
              <a:ext cx="9518760" cy="146520"/>
            </p14:xfrm>
          </p:contentPart>
        </mc:Choice>
        <mc:Fallback xmlns="">
          <p:pic>
            <p:nvPicPr>
              <p:cNvPr id="7" name="Ink 6">
                <a:extLst>
                  <a:ext uri="{FF2B5EF4-FFF2-40B4-BE49-F238E27FC236}">
                    <a16:creationId xmlns:a16="http://schemas.microsoft.com/office/drawing/2014/main" id="{240F8BC8-91B4-280E-C7A6-2800E15419EF}"/>
                  </a:ext>
                </a:extLst>
              </p:cNvPr>
              <p:cNvPicPr/>
              <p:nvPr/>
            </p:nvPicPr>
            <p:blipFill>
              <a:blip r:embed="rId11"/>
              <a:stretch>
                <a:fillRect/>
              </a:stretch>
            </p:blipFill>
            <p:spPr>
              <a:xfrm>
                <a:off x="1870200" y="3206880"/>
                <a:ext cx="9550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03E5F8E1-5C68-9964-A506-C0CCFEACD28D}"/>
                  </a:ext>
                </a:extLst>
              </p14:cNvPr>
              <p14:cNvContentPartPr/>
              <p14:nvPr/>
            </p14:nvContentPartPr>
            <p14:xfrm>
              <a:off x="1225440" y="4089240"/>
              <a:ext cx="10960560" cy="705240"/>
            </p14:xfrm>
          </p:contentPart>
        </mc:Choice>
        <mc:Fallback xmlns="">
          <p:pic>
            <p:nvPicPr>
              <p:cNvPr id="8" name="Ink 7">
                <a:extLst>
                  <a:ext uri="{FF2B5EF4-FFF2-40B4-BE49-F238E27FC236}">
                    <a16:creationId xmlns:a16="http://schemas.microsoft.com/office/drawing/2014/main" id="{03E5F8E1-5C68-9964-A506-C0CCFEACD28D}"/>
                  </a:ext>
                </a:extLst>
              </p:cNvPr>
              <p:cNvPicPr/>
              <p:nvPr/>
            </p:nvPicPr>
            <p:blipFill>
              <a:blip r:embed="rId13"/>
              <a:stretch>
                <a:fillRect/>
              </a:stretch>
            </p:blipFill>
            <p:spPr>
              <a:xfrm>
                <a:off x="1209600" y="4025880"/>
                <a:ext cx="10991880" cy="831960"/>
              </a:xfrm>
              <a:prstGeom prst="rect">
                <a:avLst/>
              </a:prstGeom>
            </p:spPr>
          </p:pic>
        </mc:Fallback>
      </mc:AlternateContent>
    </p:spTree>
  </p:cSld>
  <p:clrMapOvr>
    <a:masterClrMapping/>
  </p:clrMapOvr>
  <p:transition>
    <p:circl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07" y="410650"/>
            <a:ext cx="10353762" cy="1257300"/>
          </a:xfrm>
        </p:spPr>
        <p:txBody>
          <a:bodyPr>
            <a:normAutofit fontScale="90000"/>
          </a:bodyPr>
          <a:lstStyle/>
          <a:p>
            <a:r>
              <a:rPr lang="en-US" b="1" dirty="0"/>
              <a:t>6. RFID-</a:t>
            </a:r>
            <a:r>
              <a:rPr lang="en-US" b="1" dirty="0" err="1"/>
              <a:t>IoT</a:t>
            </a:r>
            <a:r>
              <a:rPr lang="en-US" b="1" dirty="0"/>
              <a:t> </a:t>
            </a:r>
            <a:br>
              <a:rPr lang="en-US" b="1" dirty="0"/>
            </a:br>
            <a:endParaRPr lang="en-US" dirty="0"/>
          </a:p>
        </p:txBody>
      </p:sp>
      <p:sp>
        <p:nvSpPr>
          <p:cNvPr id="3" name="Content Placeholder 2"/>
          <p:cNvSpPr>
            <a:spLocks noGrp="1"/>
          </p:cNvSpPr>
          <p:nvPr>
            <p:ph idx="1"/>
          </p:nvPr>
        </p:nvSpPr>
        <p:spPr>
          <a:xfrm>
            <a:off x="528784" y="1439479"/>
            <a:ext cx="6181399" cy="3714749"/>
          </a:xfrm>
        </p:spPr>
        <p:txBody>
          <a:bodyPr>
            <a:noAutofit/>
          </a:bodyPr>
          <a:lstStyle/>
          <a:p>
            <a:pPr algn="just"/>
            <a:r>
              <a:rPr lang="en-US" sz="2000" dirty="0"/>
              <a:t>Radio Frequency Identification (RFID) uses radio frequency signals to track and monitor objects and assets efficiently and accurately. </a:t>
            </a:r>
          </a:p>
          <a:p>
            <a:pPr algn="just"/>
            <a:r>
              <a:rPr lang="en-US" sz="2000" dirty="0"/>
              <a:t>RFID systems consist of tags, equipped with unique identification numbers, that can be attached to or embedded in objects like credential badges and wearables for sporting events, parking tags to hang in automobiles, loyalty cards, and warehousing labels. </a:t>
            </a:r>
          </a:p>
          <a:p>
            <a:pPr algn="just"/>
            <a:r>
              <a:rPr lang="en-US" sz="2000" dirty="0"/>
              <a:t>RFID tags exchange information wirelessly but do not connect to the internet directly. </a:t>
            </a:r>
          </a:p>
          <a:p>
            <a:pPr algn="just"/>
            <a:r>
              <a:rPr lang="en-US" sz="2000" dirty="0"/>
              <a:t>RFID technology requires a gateway and </a:t>
            </a:r>
            <a:r>
              <a:rPr lang="en-US" sz="2000" b="1" u="sng" dirty="0">
                <a:hlinkClick r:id="rId2"/>
              </a:rPr>
              <a:t>cellular connectivity</a:t>
            </a:r>
            <a:r>
              <a:rPr lang="en-US" sz="2000" dirty="0"/>
              <a:t> to send data to a cloud platform</a:t>
            </a:r>
          </a:p>
          <a:p>
            <a:pPr algn="just"/>
            <a:br>
              <a:rPr lang="en-US" sz="2000" dirty="0"/>
            </a:br>
            <a:endParaRPr lang="en-US" sz="2000" dirty="0"/>
          </a:p>
        </p:txBody>
      </p:sp>
      <p:pic>
        <p:nvPicPr>
          <p:cNvPr id="4" name="Picture 3">
            <a:extLst>
              <a:ext uri="{FF2B5EF4-FFF2-40B4-BE49-F238E27FC236}">
                <a16:creationId xmlns:a16="http://schemas.microsoft.com/office/drawing/2014/main" id="{97F10B57-CD87-FC3E-63C6-5081E64B32A2}"/>
              </a:ext>
            </a:extLst>
          </p:cNvPr>
          <p:cNvPicPr>
            <a:picLocks noChangeAspect="1"/>
          </p:cNvPicPr>
          <p:nvPr/>
        </p:nvPicPr>
        <p:blipFill>
          <a:blip r:embed="rId3"/>
          <a:stretch>
            <a:fillRect/>
          </a:stretch>
        </p:blipFill>
        <p:spPr>
          <a:xfrm>
            <a:off x="6978317" y="1384476"/>
            <a:ext cx="4623022" cy="4686313"/>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F36F488-AF89-3757-7C45-5B1E9F255F46}"/>
                  </a:ext>
                </a:extLst>
              </p14:cNvPr>
              <p14:cNvContentPartPr/>
              <p14:nvPr/>
            </p14:nvContentPartPr>
            <p14:xfrm>
              <a:off x="5162400" y="1606680"/>
              <a:ext cx="1784880" cy="19440"/>
            </p14:xfrm>
          </p:contentPart>
        </mc:Choice>
        <mc:Fallback xmlns="">
          <p:pic>
            <p:nvPicPr>
              <p:cNvPr id="5" name="Ink 4">
                <a:extLst>
                  <a:ext uri="{FF2B5EF4-FFF2-40B4-BE49-F238E27FC236}">
                    <a16:creationId xmlns:a16="http://schemas.microsoft.com/office/drawing/2014/main" id="{EF36F488-AF89-3757-7C45-5B1E9F255F46}"/>
                  </a:ext>
                </a:extLst>
              </p:cNvPr>
              <p:cNvPicPr/>
              <p:nvPr/>
            </p:nvPicPr>
            <p:blipFill>
              <a:blip r:embed="rId5"/>
              <a:stretch>
                <a:fillRect/>
              </a:stretch>
            </p:blipFill>
            <p:spPr>
              <a:xfrm>
                <a:off x="5146560" y="1543320"/>
                <a:ext cx="1816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F2916D7-6AAA-F7C0-C3ED-058E7B94137D}"/>
                  </a:ext>
                </a:extLst>
              </p14:cNvPr>
              <p14:cNvContentPartPr/>
              <p14:nvPr/>
            </p14:nvContentPartPr>
            <p14:xfrm>
              <a:off x="806400" y="1568520"/>
              <a:ext cx="5613840" cy="152640"/>
            </p14:xfrm>
          </p:contentPart>
        </mc:Choice>
        <mc:Fallback xmlns="">
          <p:pic>
            <p:nvPicPr>
              <p:cNvPr id="6" name="Ink 5">
                <a:extLst>
                  <a:ext uri="{FF2B5EF4-FFF2-40B4-BE49-F238E27FC236}">
                    <a16:creationId xmlns:a16="http://schemas.microsoft.com/office/drawing/2014/main" id="{5F2916D7-6AAA-F7C0-C3ED-058E7B94137D}"/>
                  </a:ext>
                </a:extLst>
              </p:cNvPr>
              <p:cNvPicPr/>
              <p:nvPr/>
            </p:nvPicPr>
            <p:blipFill>
              <a:blip r:embed="rId7"/>
              <a:stretch>
                <a:fillRect/>
              </a:stretch>
            </p:blipFill>
            <p:spPr>
              <a:xfrm>
                <a:off x="790560" y="1505160"/>
                <a:ext cx="56451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4675C0C-E1B7-BE64-B01A-8AB332402D39}"/>
                  </a:ext>
                </a:extLst>
              </p14:cNvPr>
              <p14:cNvContentPartPr/>
              <p14:nvPr/>
            </p14:nvContentPartPr>
            <p14:xfrm>
              <a:off x="888840" y="2019240"/>
              <a:ext cx="2299320" cy="51120"/>
            </p14:xfrm>
          </p:contentPart>
        </mc:Choice>
        <mc:Fallback xmlns="">
          <p:pic>
            <p:nvPicPr>
              <p:cNvPr id="7" name="Ink 6">
                <a:extLst>
                  <a:ext uri="{FF2B5EF4-FFF2-40B4-BE49-F238E27FC236}">
                    <a16:creationId xmlns:a16="http://schemas.microsoft.com/office/drawing/2014/main" id="{14675C0C-E1B7-BE64-B01A-8AB332402D39}"/>
                  </a:ext>
                </a:extLst>
              </p:cNvPr>
              <p:cNvPicPr/>
              <p:nvPr/>
            </p:nvPicPr>
            <p:blipFill>
              <a:blip r:embed="rId9"/>
              <a:stretch>
                <a:fillRect/>
              </a:stretch>
            </p:blipFill>
            <p:spPr>
              <a:xfrm>
                <a:off x="873000" y="1955880"/>
                <a:ext cx="2330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E4AF2DA-D472-2440-1E58-082BCA0B1C07}"/>
                  </a:ext>
                </a:extLst>
              </p14:cNvPr>
              <p14:cNvContentPartPr/>
              <p14:nvPr/>
            </p14:nvContentPartPr>
            <p14:xfrm>
              <a:off x="3187800" y="2006640"/>
              <a:ext cx="273240" cy="12960"/>
            </p14:xfrm>
          </p:contentPart>
        </mc:Choice>
        <mc:Fallback xmlns="">
          <p:pic>
            <p:nvPicPr>
              <p:cNvPr id="8" name="Ink 7">
                <a:extLst>
                  <a:ext uri="{FF2B5EF4-FFF2-40B4-BE49-F238E27FC236}">
                    <a16:creationId xmlns:a16="http://schemas.microsoft.com/office/drawing/2014/main" id="{9E4AF2DA-D472-2440-1E58-082BCA0B1C07}"/>
                  </a:ext>
                </a:extLst>
              </p:cNvPr>
              <p:cNvPicPr/>
              <p:nvPr/>
            </p:nvPicPr>
            <p:blipFill>
              <a:blip r:embed="rId11"/>
              <a:stretch>
                <a:fillRect/>
              </a:stretch>
            </p:blipFill>
            <p:spPr>
              <a:xfrm>
                <a:off x="3171960" y="1943280"/>
                <a:ext cx="304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2CCA513-E9E9-1FC7-D445-2C9C9482217D}"/>
                  </a:ext>
                </a:extLst>
              </p14:cNvPr>
              <p14:cNvContentPartPr/>
              <p14:nvPr/>
            </p14:nvContentPartPr>
            <p14:xfrm>
              <a:off x="2647800" y="2787480"/>
              <a:ext cx="3893040" cy="146520"/>
            </p14:xfrm>
          </p:contentPart>
        </mc:Choice>
        <mc:Fallback xmlns="">
          <p:pic>
            <p:nvPicPr>
              <p:cNvPr id="9" name="Ink 8">
                <a:extLst>
                  <a:ext uri="{FF2B5EF4-FFF2-40B4-BE49-F238E27FC236}">
                    <a16:creationId xmlns:a16="http://schemas.microsoft.com/office/drawing/2014/main" id="{12CCA513-E9E9-1FC7-D445-2C9C9482217D}"/>
                  </a:ext>
                </a:extLst>
              </p:cNvPr>
              <p:cNvPicPr/>
              <p:nvPr/>
            </p:nvPicPr>
            <p:blipFill>
              <a:blip r:embed="rId13"/>
              <a:stretch>
                <a:fillRect/>
              </a:stretch>
            </p:blipFill>
            <p:spPr>
              <a:xfrm>
                <a:off x="2631960" y="2724120"/>
                <a:ext cx="39243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0C8728F1-4853-00E0-C2FC-0D8B49E97E64}"/>
                  </a:ext>
                </a:extLst>
              </p14:cNvPr>
              <p14:cNvContentPartPr/>
              <p14:nvPr/>
            </p14:nvContentPartPr>
            <p14:xfrm>
              <a:off x="749160" y="3060720"/>
              <a:ext cx="5740920" cy="178200"/>
            </p14:xfrm>
          </p:contentPart>
        </mc:Choice>
        <mc:Fallback xmlns="">
          <p:pic>
            <p:nvPicPr>
              <p:cNvPr id="10" name="Ink 9">
                <a:extLst>
                  <a:ext uri="{FF2B5EF4-FFF2-40B4-BE49-F238E27FC236}">
                    <a16:creationId xmlns:a16="http://schemas.microsoft.com/office/drawing/2014/main" id="{0C8728F1-4853-00E0-C2FC-0D8B49E97E64}"/>
                  </a:ext>
                </a:extLst>
              </p:cNvPr>
              <p:cNvPicPr/>
              <p:nvPr/>
            </p:nvPicPr>
            <p:blipFill>
              <a:blip r:embed="rId15"/>
              <a:stretch>
                <a:fillRect/>
              </a:stretch>
            </p:blipFill>
            <p:spPr>
              <a:xfrm>
                <a:off x="733320" y="2997360"/>
                <a:ext cx="57722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73B40BC-F993-B342-4B4B-E4B7DF2C634D}"/>
                  </a:ext>
                </a:extLst>
              </p14:cNvPr>
              <p14:cNvContentPartPr/>
              <p14:nvPr/>
            </p14:nvContentPartPr>
            <p14:xfrm>
              <a:off x="2514600" y="3498840"/>
              <a:ext cx="4407120" cy="127440"/>
            </p14:xfrm>
          </p:contentPart>
        </mc:Choice>
        <mc:Fallback xmlns="">
          <p:pic>
            <p:nvPicPr>
              <p:cNvPr id="11" name="Ink 10">
                <a:extLst>
                  <a:ext uri="{FF2B5EF4-FFF2-40B4-BE49-F238E27FC236}">
                    <a16:creationId xmlns:a16="http://schemas.microsoft.com/office/drawing/2014/main" id="{973B40BC-F993-B342-4B4B-E4B7DF2C634D}"/>
                  </a:ext>
                </a:extLst>
              </p:cNvPr>
              <p:cNvPicPr/>
              <p:nvPr/>
            </p:nvPicPr>
            <p:blipFill>
              <a:blip r:embed="rId17"/>
              <a:stretch>
                <a:fillRect/>
              </a:stretch>
            </p:blipFill>
            <p:spPr>
              <a:xfrm>
                <a:off x="2498760" y="3435480"/>
                <a:ext cx="44384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200AFFED-6FDD-8A90-0303-BB9926A5D551}"/>
                  </a:ext>
                </a:extLst>
              </p14:cNvPr>
              <p14:cNvContentPartPr/>
              <p14:nvPr/>
            </p14:nvContentPartPr>
            <p14:xfrm>
              <a:off x="1015920" y="3714840"/>
              <a:ext cx="6420240" cy="184320"/>
            </p14:xfrm>
          </p:contentPart>
        </mc:Choice>
        <mc:Fallback xmlns="">
          <p:pic>
            <p:nvPicPr>
              <p:cNvPr id="12" name="Ink 11">
                <a:extLst>
                  <a:ext uri="{FF2B5EF4-FFF2-40B4-BE49-F238E27FC236}">
                    <a16:creationId xmlns:a16="http://schemas.microsoft.com/office/drawing/2014/main" id="{200AFFED-6FDD-8A90-0303-BB9926A5D551}"/>
                  </a:ext>
                </a:extLst>
              </p:cNvPr>
              <p:cNvPicPr/>
              <p:nvPr/>
            </p:nvPicPr>
            <p:blipFill>
              <a:blip r:embed="rId19"/>
              <a:stretch>
                <a:fillRect/>
              </a:stretch>
            </p:blipFill>
            <p:spPr>
              <a:xfrm>
                <a:off x="1000080" y="3651480"/>
                <a:ext cx="64515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04561D7-798D-943B-0B06-227176D9487A}"/>
                  </a:ext>
                </a:extLst>
              </p14:cNvPr>
              <p14:cNvContentPartPr/>
              <p14:nvPr/>
            </p14:nvContentPartPr>
            <p14:xfrm>
              <a:off x="812880" y="4146480"/>
              <a:ext cx="4921560" cy="32040"/>
            </p14:xfrm>
          </p:contentPart>
        </mc:Choice>
        <mc:Fallback xmlns="">
          <p:pic>
            <p:nvPicPr>
              <p:cNvPr id="13" name="Ink 12">
                <a:extLst>
                  <a:ext uri="{FF2B5EF4-FFF2-40B4-BE49-F238E27FC236}">
                    <a16:creationId xmlns:a16="http://schemas.microsoft.com/office/drawing/2014/main" id="{504561D7-798D-943B-0B06-227176D9487A}"/>
                  </a:ext>
                </a:extLst>
              </p:cNvPr>
              <p:cNvPicPr/>
              <p:nvPr/>
            </p:nvPicPr>
            <p:blipFill>
              <a:blip r:embed="rId21"/>
              <a:stretch>
                <a:fillRect/>
              </a:stretch>
            </p:blipFill>
            <p:spPr>
              <a:xfrm>
                <a:off x="797040" y="4083120"/>
                <a:ext cx="4952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9293CC9-AAF0-874D-E3E8-B3648C6FC0BE}"/>
                  </a:ext>
                </a:extLst>
              </p14:cNvPr>
              <p14:cNvContentPartPr/>
              <p14:nvPr/>
            </p14:nvContentPartPr>
            <p14:xfrm>
              <a:off x="2120760" y="4546440"/>
              <a:ext cx="4794840" cy="57600"/>
            </p14:xfrm>
          </p:contentPart>
        </mc:Choice>
        <mc:Fallback xmlns="">
          <p:pic>
            <p:nvPicPr>
              <p:cNvPr id="14" name="Ink 13">
                <a:extLst>
                  <a:ext uri="{FF2B5EF4-FFF2-40B4-BE49-F238E27FC236}">
                    <a16:creationId xmlns:a16="http://schemas.microsoft.com/office/drawing/2014/main" id="{D9293CC9-AAF0-874D-E3E8-B3648C6FC0BE}"/>
                  </a:ext>
                </a:extLst>
              </p:cNvPr>
              <p:cNvPicPr/>
              <p:nvPr/>
            </p:nvPicPr>
            <p:blipFill>
              <a:blip r:embed="rId23"/>
              <a:stretch>
                <a:fillRect/>
              </a:stretch>
            </p:blipFill>
            <p:spPr>
              <a:xfrm>
                <a:off x="2104920" y="4483080"/>
                <a:ext cx="4826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287D0951-976F-BE61-FC3C-E528DF649B8D}"/>
                  </a:ext>
                </a:extLst>
              </p14:cNvPr>
              <p14:cNvContentPartPr/>
              <p14:nvPr/>
            </p14:nvContentPartPr>
            <p14:xfrm>
              <a:off x="984240" y="4921200"/>
              <a:ext cx="3124440" cy="82800"/>
            </p14:xfrm>
          </p:contentPart>
        </mc:Choice>
        <mc:Fallback xmlns="">
          <p:pic>
            <p:nvPicPr>
              <p:cNvPr id="15" name="Ink 14">
                <a:extLst>
                  <a:ext uri="{FF2B5EF4-FFF2-40B4-BE49-F238E27FC236}">
                    <a16:creationId xmlns:a16="http://schemas.microsoft.com/office/drawing/2014/main" id="{287D0951-976F-BE61-FC3C-E528DF649B8D}"/>
                  </a:ext>
                </a:extLst>
              </p:cNvPr>
              <p:cNvPicPr/>
              <p:nvPr/>
            </p:nvPicPr>
            <p:blipFill>
              <a:blip r:embed="rId25"/>
              <a:stretch>
                <a:fillRect/>
              </a:stretch>
            </p:blipFill>
            <p:spPr>
              <a:xfrm>
                <a:off x="968400" y="4857840"/>
                <a:ext cx="31557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E4E3AF66-2FD4-2091-FBA0-1D9EB9493859}"/>
                  </a:ext>
                </a:extLst>
              </p14:cNvPr>
              <p14:cNvContentPartPr/>
              <p14:nvPr/>
            </p14:nvContentPartPr>
            <p14:xfrm>
              <a:off x="63360" y="5353200"/>
              <a:ext cx="6572880" cy="501840"/>
            </p14:xfrm>
          </p:contentPart>
        </mc:Choice>
        <mc:Fallback xmlns="">
          <p:pic>
            <p:nvPicPr>
              <p:cNvPr id="16" name="Ink 15">
                <a:extLst>
                  <a:ext uri="{FF2B5EF4-FFF2-40B4-BE49-F238E27FC236}">
                    <a16:creationId xmlns:a16="http://schemas.microsoft.com/office/drawing/2014/main" id="{E4E3AF66-2FD4-2091-FBA0-1D9EB9493859}"/>
                  </a:ext>
                </a:extLst>
              </p:cNvPr>
              <p:cNvPicPr/>
              <p:nvPr/>
            </p:nvPicPr>
            <p:blipFill>
              <a:blip r:embed="rId27"/>
              <a:stretch>
                <a:fillRect/>
              </a:stretch>
            </p:blipFill>
            <p:spPr>
              <a:xfrm>
                <a:off x="47520" y="5289840"/>
                <a:ext cx="6604200" cy="628560"/>
              </a:xfrm>
              <a:prstGeom prst="rect">
                <a:avLst/>
              </a:prstGeom>
            </p:spPr>
          </p:pic>
        </mc:Fallback>
      </mc:AlternateContent>
    </p:spTree>
  </p:cSld>
  <p:clrMapOvr>
    <a:masterClrMapping/>
  </p:clrMapOvr>
  <p:transition>
    <p:circl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551" y="529533"/>
            <a:ext cx="6116626" cy="4681859"/>
          </a:xfrm>
        </p:spPr>
        <p:txBody>
          <a:bodyPr>
            <a:noAutofit/>
          </a:bodyPr>
          <a:lstStyle/>
          <a:p>
            <a:pPr algn="just"/>
            <a:r>
              <a:rPr lang="en-US" sz="2000" dirty="0"/>
              <a:t>Supply chain management is one area where RFID-IoT plays a vital role. </a:t>
            </a:r>
          </a:p>
          <a:p>
            <a:pPr algn="just"/>
            <a:r>
              <a:rPr lang="en-US" sz="2000" dirty="0"/>
              <a:t>It enables real-time tracking of products, reducing manual labor and streamlining logistics operations. </a:t>
            </a:r>
          </a:p>
          <a:p>
            <a:pPr algn="just"/>
            <a:r>
              <a:rPr lang="en-US" sz="2000" dirty="0"/>
              <a:t>By placing RFID tags on goods, companies can effortlessly monitor inventory levels, identify bottlenecks, and optimize the flow of the supply chain.</a:t>
            </a:r>
          </a:p>
          <a:p>
            <a:pPr algn="just"/>
            <a:r>
              <a:rPr lang="en-US" sz="2000" dirty="0"/>
              <a:t>RFID applications are also used in healthcare for patient tracking, medication management, and equipment monitoring. </a:t>
            </a:r>
          </a:p>
          <a:p>
            <a:pPr algn="just"/>
            <a:r>
              <a:rPr lang="en-US" sz="2000" dirty="0"/>
              <a:t>Hospitals can use RFID-enabled wristbands to identify and locate patients, ensuring their safety and well-being. </a:t>
            </a:r>
          </a:p>
          <a:p>
            <a:pPr algn="just"/>
            <a:r>
              <a:rPr lang="en-US" sz="2000" dirty="0"/>
              <a:t>Medications can be tagged with RFID labels to automate inventory management, prevent errors, and enhance patient care.</a:t>
            </a:r>
          </a:p>
        </p:txBody>
      </p:sp>
      <p:pic>
        <p:nvPicPr>
          <p:cNvPr id="4" name="Picture 3">
            <a:extLst>
              <a:ext uri="{FF2B5EF4-FFF2-40B4-BE49-F238E27FC236}">
                <a16:creationId xmlns:a16="http://schemas.microsoft.com/office/drawing/2014/main" id="{757F3273-7B99-F40C-D9D3-B4DEAAC7F290}"/>
              </a:ext>
            </a:extLst>
          </p:cNvPr>
          <p:cNvPicPr>
            <a:picLocks noChangeAspect="1"/>
          </p:cNvPicPr>
          <p:nvPr/>
        </p:nvPicPr>
        <p:blipFill>
          <a:blip r:embed="rId2"/>
          <a:stretch>
            <a:fillRect/>
          </a:stretch>
        </p:blipFill>
        <p:spPr>
          <a:xfrm>
            <a:off x="6861128" y="435797"/>
            <a:ext cx="5012321" cy="5738121"/>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C9D269B-56B4-E004-4424-B3278806FE3E}"/>
                  </a:ext>
                </a:extLst>
              </p14:cNvPr>
              <p14:cNvContentPartPr/>
              <p14:nvPr/>
            </p14:nvContentPartPr>
            <p14:xfrm>
              <a:off x="0" y="641520"/>
              <a:ext cx="3683520" cy="152640"/>
            </p14:xfrm>
          </p:contentPart>
        </mc:Choice>
        <mc:Fallback xmlns="">
          <p:pic>
            <p:nvPicPr>
              <p:cNvPr id="2" name="Ink 1">
                <a:extLst>
                  <a:ext uri="{FF2B5EF4-FFF2-40B4-BE49-F238E27FC236}">
                    <a16:creationId xmlns:a16="http://schemas.microsoft.com/office/drawing/2014/main" id="{0C9D269B-56B4-E004-4424-B3278806FE3E}"/>
                  </a:ext>
                </a:extLst>
              </p:cNvPr>
              <p:cNvPicPr/>
              <p:nvPr/>
            </p:nvPicPr>
            <p:blipFill>
              <a:blip r:embed="rId4"/>
              <a:stretch>
                <a:fillRect/>
              </a:stretch>
            </p:blipFill>
            <p:spPr>
              <a:xfrm>
                <a:off x="-15840" y="578160"/>
                <a:ext cx="37148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3B868BC-14FA-D334-B8FD-FF1ECFA3E955}"/>
                  </a:ext>
                </a:extLst>
              </p14:cNvPr>
              <p14:cNvContentPartPr/>
              <p14:nvPr/>
            </p14:nvContentPartPr>
            <p14:xfrm>
              <a:off x="2006640" y="1460520"/>
              <a:ext cx="3314880" cy="152640"/>
            </p14:xfrm>
          </p:contentPart>
        </mc:Choice>
        <mc:Fallback xmlns="">
          <p:pic>
            <p:nvPicPr>
              <p:cNvPr id="5" name="Ink 4">
                <a:extLst>
                  <a:ext uri="{FF2B5EF4-FFF2-40B4-BE49-F238E27FC236}">
                    <a16:creationId xmlns:a16="http://schemas.microsoft.com/office/drawing/2014/main" id="{D3B868BC-14FA-D334-B8FD-FF1ECFA3E955}"/>
                  </a:ext>
                </a:extLst>
              </p:cNvPr>
              <p:cNvPicPr/>
              <p:nvPr/>
            </p:nvPicPr>
            <p:blipFill>
              <a:blip r:embed="rId6"/>
              <a:stretch>
                <a:fillRect/>
              </a:stretch>
            </p:blipFill>
            <p:spPr>
              <a:xfrm>
                <a:off x="1990800" y="1397160"/>
                <a:ext cx="33462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3FBF27F-8564-2B4C-E8C8-5DE9445400B1}"/>
                  </a:ext>
                </a:extLst>
              </p14:cNvPr>
              <p14:cNvContentPartPr/>
              <p14:nvPr/>
            </p14:nvContentPartPr>
            <p14:xfrm>
              <a:off x="799920" y="1879560"/>
              <a:ext cx="5474160" cy="57600"/>
            </p14:xfrm>
          </p:contentPart>
        </mc:Choice>
        <mc:Fallback xmlns="">
          <p:pic>
            <p:nvPicPr>
              <p:cNvPr id="6" name="Ink 5">
                <a:extLst>
                  <a:ext uri="{FF2B5EF4-FFF2-40B4-BE49-F238E27FC236}">
                    <a16:creationId xmlns:a16="http://schemas.microsoft.com/office/drawing/2014/main" id="{13FBF27F-8564-2B4C-E8C8-5DE9445400B1}"/>
                  </a:ext>
                </a:extLst>
              </p:cNvPr>
              <p:cNvPicPr/>
              <p:nvPr/>
            </p:nvPicPr>
            <p:blipFill>
              <a:blip r:embed="rId8"/>
              <a:stretch>
                <a:fillRect/>
              </a:stretch>
            </p:blipFill>
            <p:spPr>
              <a:xfrm>
                <a:off x="784080" y="1816200"/>
                <a:ext cx="55054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FE2745E-7C98-6BFE-0D04-60A2618614CA}"/>
                  </a:ext>
                </a:extLst>
              </p14:cNvPr>
              <p14:cNvContentPartPr/>
              <p14:nvPr/>
            </p14:nvContentPartPr>
            <p14:xfrm>
              <a:off x="3029040" y="4673520"/>
              <a:ext cx="25560" cy="360"/>
            </p14:xfrm>
          </p:contentPart>
        </mc:Choice>
        <mc:Fallback xmlns="">
          <p:pic>
            <p:nvPicPr>
              <p:cNvPr id="7" name="Ink 6">
                <a:extLst>
                  <a:ext uri="{FF2B5EF4-FFF2-40B4-BE49-F238E27FC236}">
                    <a16:creationId xmlns:a16="http://schemas.microsoft.com/office/drawing/2014/main" id="{0FE2745E-7C98-6BFE-0D04-60A2618614CA}"/>
                  </a:ext>
                </a:extLst>
              </p:cNvPr>
              <p:cNvPicPr/>
              <p:nvPr/>
            </p:nvPicPr>
            <p:blipFill>
              <a:blip r:embed="rId10"/>
              <a:stretch>
                <a:fillRect/>
              </a:stretch>
            </p:blipFill>
            <p:spPr>
              <a:xfrm>
                <a:off x="3013200" y="4610160"/>
                <a:ext cx="56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0DE2EDF-4EAE-738E-2489-9F85AF1C1BEC}"/>
                  </a:ext>
                </a:extLst>
              </p14:cNvPr>
              <p14:cNvContentPartPr/>
              <p14:nvPr/>
            </p14:nvContentPartPr>
            <p14:xfrm>
              <a:off x="488880" y="4559400"/>
              <a:ext cx="5835960" cy="546480"/>
            </p14:xfrm>
          </p:contentPart>
        </mc:Choice>
        <mc:Fallback xmlns="">
          <p:pic>
            <p:nvPicPr>
              <p:cNvPr id="8" name="Ink 7">
                <a:extLst>
                  <a:ext uri="{FF2B5EF4-FFF2-40B4-BE49-F238E27FC236}">
                    <a16:creationId xmlns:a16="http://schemas.microsoft.com/office/drawing/2014/main" id="{A0DE2EDF-4EAE-738E-2489-9F85AF1C1BEC}"/>
                  </a:ext>
                </a:extLst>
              </p:cNvPr>
              <p:cNvPicPr/>
              <p:nvPr/>
            </p:nvPicPr>
            <p:blipFill>
              <a:blip r:embed="rId12"/>
              <a:stretch>
                <a:fillRect/>
              </a:stretch>
            </p:blipFill>
            <p:spPr>
              <a:xfrm>
                <a:off x="473040" y="4496040"/>
                <a:ext cx="5867280" cy="673200"/>
              </a:xfrm>
              <a:prstGeom prst="rect">
                <a:avLst/>
              </a:prstGeom>
            </p:spPr>
          </p:pic>
        </mc:Fallback>
      </mc:AlternateContent>
    </p:spTree>
  </p:cSld>
  <p:clrMapOvr>
    <a:masterClrMapping/>
  </p:clrMapOvr>
  <p:transition>
    <p:circl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6C737-8C7C-4565-EBAB-ADF941172742}"/>
              </a:ext>
            </a:extLst>
          </p:cNvPr>
          <p:cNvSpPr>
            <a:spLocks noGrp="1"/>
          </p:cNvSpPr>
          <p:nvPr>
            <p:ph idx="1"/>
          </p:nvPr>
        </p:nvSpPr>
        <p:spPr>
          <a:xfrm>
            <a:off x="687572" y="1571625"/>
            <a:ext cx="10353762" cy="3714749"/>
          </a:xfrm>
        </p:spPr>
        <p:txBody>
          <a:bodyPr/>
          <a:lstStyle/>
          <a:p>
            <a:r>
              <a:rPr lang="en-US" dirty="0"/>
              <a:t>Attributes</a:t>
            </a:r>
          </a:p>
          <a:p>
            <a:r>
              <a:rPr lang="en-US" dirty="0"/>
              <a:t>Range: Up to 100m</a:t>
            </a:r>
          </a:p>
          <a:p>
            <a:r>
              <a:rPr lang="en-US" dirty="0"/>
              <a:t>Data Rate: Vary with Freq</a:t>
            </a:r>
          </a:p>
          <a:p>
            <a:r>
              <a:rPr lang="en-US" dirty="0"/>
              <a:t>Power Drawn: Low</a:t>
            </a:r>
          </a:p>
          <a:p>
            <a:r>
              <a:rPr lang="en-US" dirty="0"/>
              <a:t>Topology: Point to Point</a:t>
            </a:r>
          </a:p>
          <a:p>
            <a:r>
              <a:rPr lang="en-US" dirty="0"/>
              <a:t>Application</a:t>
            </a:r>
          </a:p>
          <a:p>
            <a:r>
              <a:rPr lang="en-US" dirty="0"/>
              <a:t>Retail &amp; Logistics</a:t>
            </a:r>
            <a:endParaRPr lang="en-IN" dirty="0"/>
          </a:p>
        </p:txBody>
      </p:sp>
      <p:pic>
        <p:nvPicPr>
          <p:cNvPr id="4" name="Picture 3">
            <a:extLst>
              <a:ext uri="{FF2B5EF4-FFF2-40B4-BE49-F238E27FC236}">
                <a16:creationId xmlns:a16="http://schemas.microsoft.com/office/drawing/2014/main" id="{B993440A-81E3-A8DB-CFA4-00ECA9D9B403}"/>
              </a:ext>
            </a:extLst>
          </p:cNvPr>
          <p:cNvPicPr>
            <a:picLocks noChangeAspect="1"/>
          </p:cNvPicPr>
          <p:nvPr/>
        </p:nvPicPr>
        <p:blipFill>
          <a:blip r:embed="rId2"/>
          <a:stretch>
            <a:fillRect/>
          </a:stretch>
        </p:blipFill>
        <p:spPr>
          <a:xfrm>
            <a:off x="4518837" y="1071119"/>
            <a:ext cx="6985591" cy="4720080"/>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A4E75EE-BA83-6C7E-E0DA-CBA0D809CFB3}"/>
                  </a:ext>
                </a:extLst>
              </p14:cNvPr>
              <p14:cNvContentPartPr/>
              <p14:nvPr/>
            </p14:nvContentPartPr>
            <p14:xfrm>
              <a:off x="622440" y="2286000"/>
              <a:ext cx="3543480" cy="146520"/>
            </p14:xfrm>
          </p:contentPart>
        </mc:Choice>
        <mc:Fallback xmlns="">
          <p:pic>
            <p:nvPicPr>
              <p:cNvPr id="2" name="Ink 1">
                <a:extLst>
                  <a:ext uri="{FF2B5EF4-FFF2-40B4-BE49-F238E27FC236}">
                    <a16:creationId xmlns:a16="http://schemas.microsoft.com/office/drawing/2014/main" id="{AA4E75EE-BA83-6C7E-E0DA-CBA0D809CFB3}"/>
                  </a:ext>
                </a:extLst>
              </p:cNvPr>
              <p:cNvPicPr/>
              <p:nvPr/>
            </p:nvPicPr>
            <p:blipFill>
              <a:blip r:embed="rId4"/>
              <a:stretch>
                <a:fillRect/>
              </a:stretch>
            </p:blipFill>
            <p:spPr>
              <a:xfrm>
                <a:off x="606600" y="2222640"/>
                <a:ext cx="3574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6B68AA6-382C-8663-E144-4DFEFB4E3C7E}"/>
                  </a:ext>
                </a:extLst>
              </p14:cNvPr>
              <p14:cNvContentPartPr/>
              <p14:nvPr/>
            </p14:nvContentPartPr>
            <p14:xfrm>
              <a:off x="647640" y="2806560"/>
              <a:ext cx="3880440" cy="127440"/>
            </p14:xfrm>
          </p:contentPart>
        </mc:Choice>
        <mc:Fallback xmlns="">
          <p:pic>
            <p:nvPicPr>
              <p:cNvPr id="5" name="Ink 4">
                <a:extLst>
                  <a:ext uri="{FF2B5EF4-FFF2-40B4-BE49-F238E27FC236}">
                    <a16:creationId xmlns:a16="http://schemas.microsoft.com/office/drawing/2014/main" id="{26B68AA6-382C-8663-E144-4DFEFB4E3C7E}"/>
                  </a:ext>
                </a:extLst>
              </p:cNvPr>
              <p:cNvPicPr/>
              <p:nvPr/>
            </p:nvPicPr>
            <p:blipFill>
              <a:blip r:embed="rId6"/>
              <a:stretch>
                <a:fillRect/>
              </a:stretch>
            </p:blipFill>
            <p:spPr>
              <a:xfrm>
                <a:off x="631800" y="2743200"/>
                <a:ext cx="39117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BD88822-8CDE-4DC9-CBA3-27B8F40E0ED0}"/>
                  </a:ext>
                </a:extLst>
              </p14:cNvPr>
              <p14:cNvContentPartPr/>
              <p14:nvPr/>
            </p14:nvContentPartPr>
            <p14:xfrm>
              <a:off x="882720" y="3422520"/>
              <a:ext cx="2667240" cy="19440"/>
            </p14:xfrm>
          </p:contentPart>
        </mc:Choice>
        <mc:Fallback xmlns="">
          <p:pic>
            <p:nvPicPr>
              <p:cNvPr id="6" name="Ink 5">
                <a:extLst>
                  <a:ext uri="{FF2B5EF4-FFF2-40B4-BE49-F238E27FC236}">
                    <a16:creationId xmlns:a16="http://schemas.microsoft.com/office/drawing/2014/main" id="{BBD88822-8CDE-4DC9-CBA3-27B8F40E0ED0}"/>
                  </a:ext>
                </a:extLst>
              </p:cNvPr>
              <p:cNvPicPr/>
              <p:nvPr/>
            </p:nvPicPr>
            <p:blipFill>
              <a:blip r:embed="rId8"/>
              <a:stretch>
                <a:fillRect/>
              </a:stretch>
            </p:blipFill>
            <p:spPr>
              <a:xfrm>
                <a:off x="866880" y="3359160"/>
                <a:ext cx="2698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F837C12-46DA-9BC9-F096-19CA8B4EAE24}"/>
                  </a:ext>
                </a:extLst>
              </p14:cNvPr>
              <p14:cNvContentPartPr/>
              <p14:nvPr/>
            </p14:nvContentPartPr>
            <p14:xfrm>
              <a:off x="812880" y="3683160"/>
              <a:ext cx="5162760" cy="667080"/>
            </p14:xfrm>
          </p:contentPart>
        </mc:Choice>
        <mc:Fallback xmlns="">
          <p:pic>
            <p:nvPicPr>
              <p:cNvPr id="7" name="Ink 6">
                <a:extLst>
                  <a:ext uri="{FF2B5EF4-FFF2-40B4-BE49-F238E27FC236}">
                    <a16:creationId xmlns:a16="http://schemas.microsoft.com/office/drawing/2014/main" id="{0F837C12-46DA-9BC9-F096-19CA8B4EAE24}"/>
                  </a:ext>
                </a:extLst>
              </p:cNvPr>
              <p:cNvPicPr/>
              <p:nvPr/>
            </p:nvPicPr>
            <p:blipFill>
              <a:blip r:embed="rId10"/>
              <a:stretch>
                <a:fillRect/>
              </a:stretch>
            </p:blipFill>
            <p:spPr>
              <a:xfrm>
                <a:off x="797040" y="3619800"/>
                <a:ext cx="5194080" cy="793800"/>
              </a:xfrm>
              <a:prstGeom prst="rect">
                <a:avLst/>
              </a:prstGeom>
            </p:spPr>
          </p:pic>
        </mc:Fallback>
      </mc:AlternateContent>
    </p:spTree>
    <p:extLst>
      <p:ext uri="{BB962C8B-B14F-4D97-AF65-F5344CB8AC3E}">
        <p14:creationId xmlns:p14="http://schemas.microsoft.com/office/powerpoint/2010/main" val="3271228793"/>
      </p:ext>
    </p:extLst>
  </p:cSld>
  <p:clrMapOvr>
    <a:masterClrMapping/>
  </p:clrMapOvr>
  <p:transition>
    <p:circl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1ED7-602F-E989-470E-4D201DD3B882}"/>
              </a:ext>
            </a:extLst>
          </p:cNvPr>
          <p:cNvSpPr>
            <a:spLocks noGrp="1"/>
          </p:cNvSpPr>
          <p:nvPr>
            <p:ph type="title"/>
          </p:nvPr>
        </p:nvSpPr>
        <p:spPr/>
        <p:txBody>
          <a:bodyPr/>
          <a:lstStyle/>
          <a:p>
            <a:r>
              <a:rPr lang="en-IN" dirty="0"/>
              <a:t>7.Zigbee</a:t>
            </a:r>
          </a:p>
        </p:txBody>
      </p:sp>
      <p:sp>
        <p:nvSpPr>
          <p:cNvPr id="3" name="Content Placeholder 2">
            <a:extLst>
              <a:ext uri="{FF2B5EF4-FFF2-40B4-BE49-F238E27FC236}">
                <a16:creationId xmlns:a16="http://schemas.microsoft.com/office/drawing/2014/main" id="{BE7E90C4-5EC1-8209-8404-0A1DB3ADA1FB}"/>
              </a:ext>
            </a:extLst>
          </p:cNvPr>
          <p:cNvSpPr>
            <a:spLocks noGrp="1"/>
          </p:cNvSpPr>
          <p:nvPr>
            <p:ph idx="1"/>
          </p:nvPr>
        </p:nvSpPr>
        <p:spPr>
          <a:xfrm>
            <a:off x="913795" y="1866900"/>
            <a:ext cx="10790525" cy="3714749"/>
          </a:xfrm>
        </p:spPr>
        <p:txBody>
          <a:bodyPr>
            <a:normAutofit/>
          </a:bodyPr>
          <a:lstStyle/>
          <a:p>
            <a:pPr algn="just"/>
            <a:r>
              <a:rPr lang="en-US" dirty="0"/>
              <a:t>Zigbee is a wireless protocol designed for short-range, low-power, wireless standards commonly used to extend coverage by relaying sensor data over multiple sensor nodes. </a:t>
            </a:r>
          </a:p>
          <a:p>
            <a:pPr algn="just"/>
            <a:r>
              <a:rPr lang="en-US" dirty="0"/>
              <a:t>Compared to LPWAN, Zigbee provides higher data rates, but at the same time, much less power efficiency due to mesh configuration. </a:t>
            </a:r>
          </a:p>
          <a:p>
            <a:pPr algn="just"/>
            <a:r>
              <a:rPr lang="en-US" dirty="0"/>
              <a:t>Zigbee is a wireless communication protocol that is designed for low-power, low-data-rate devices. </a:t>
            </a:r>
          </a:p>
          <a:p>
            <a:pPr algn="just"/>
            <a:r>
              <a:rPr lang="en-US" dirty="0"/>
              <a:t>Zigbee uses mesh networking to enable communication between devices and supports a wide range of applications.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0B50494-4F47-44DD-F2C6-275986B0C7D0}"/>
                  </a:ext>
                </a:extLst>
              </p14:cNvPr>
              <p14:cNvContentPartPr/>
              <p14:nvPr/>
            </p14:nvContentPartPr>
            <p14:xfrm>
              <a:off x="6248520" y="2070000"/>
              <a:ext cx="1994040" cy="76680"/>
            </p14:xfrm>
          </p:contentPart>
        </mc:Choice>
        <mc:Fallback xmlns="">
          <p:pic>
            <p:nvPicPr>
              <p:cNvPr id="4" name="Ink 3">
                <a:extLst>
                  <a:ext uri="{FF2B5EF4-FFF2-40B4-BE49-F238E27FC236}">
                    <a16:creationId xmlns:a16="http://schemas.microsoft.com/office/drawing/2014/main" id="{40B50494-4F47-44DD-F2C6-275986B0C7D0}"/>
                  </a:ext>
                </a:extLst>
              </p:cNvPr>
              <p:cNvPicPr/>
              <p:nvPr/>
            </p:nvPicPr>
            <p:blipFill>
              <a:blip r:embed="rId3"/>
              <a:stretch>
                <a:fillRect/>
              </a:stretch>
            </p:blipFill>
            <p:spPr>
              <a:xfrm>
                <a:off x="6232680" y="2006640"/>
                <a:ext cx="20253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549D557-FB89-7293-2E10-BC8D53E8CE31}"/>
                  </a:ext>
                </a:extLst>
              </p14:cNvPr>
              <p14:cNvContentPartPr/>
              <p14:nvPr/>
            </p14:nvContentPartPr>
            <p14:xfrm>
              <a:off x="7156440" y="2031840"/>
              <a:ext cx="4356360" cy="146520"/>
            </p14:xfrm>
          </p:contentPart>
        </mc:Choice>
        <mc:Fallback xmlns="">
          <p:pic>
            <p:nvPicPr>
              <p:cNvPr id="5" name="Ink 4">
                <a:extLst>
                  <a:ext uri="{FF2B5EF4-FFF2-40B4-BE49-F238E27FC236}">
                    <a16:creationId xmlns:a16="http://schemas.microsoft.com/office/drawing/2014/main" id="{5549D557-FB89-7293-2E10-BC8D53E8CE31}"/>
                  </a:ext>
                </a:extLst>
              </p:cNvPr>
              <p:cNvPicPr/>
              <p:nvPr/>
            </p:nvPicPr>
            <p:blipFill>
              <a:blip r:embed="rId5"/>
              <a:stretch>
                <a:fillRect/>
              </a:stretch>
            </p:blipFill>
            <p:spPr>
              <a:xfrm>
                <a:off x="7140600" y="1968480"/>
                <a:ext cx="4387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EABA506-D076-FE32-88DB-EFD4B14EE4A8}"/>
                  </a:ext>
                </a:extLst>
              </p14:cNvPr>
              <p14:cNvContentPartPr/>
              <p14:nvPr/>
            </p14:nvContentPartPr>
            <p14:xfrm>
              <a:off x="2616120" y="2870280"/>
              <a:ext cx="6953760" cy="362160"/>
            </p14:xfrm>
          </p:contentPart>
        </mc:Choice>
        <mc:Fallback xmlns="">
          <p:pic>
            <p:nvPicPr>
              <p:cNvPr id="6" name="Ink 5">
                <a:extLst>
                  <a:ext uri="{FF2B5EF4-FFF2-40B4-BE49-F238E27FC236}">
                    <a16:creationId xmlns:a16="http://schemas.microsoft.com/office/drawing/2014/main" id="{3EABA506-D076-FE32-88DB-EFD4B14EE4A8}"/>
                  </a:ext>
                </a:extLst>
              </p:cNvPr>
              <p:cNvPicPr/>
              <p:nvPr/>
            </p:nvPicPr>
            <p:blipFill>
              <a:blip r:embed="rId7"/>
              <a:stretch>
                <a:fillRect/>
              </a:stretch>
            </p:blipFill>
            <p:spPr>
              <a:xfrm>
                <a:off x="2600280" y="2806920"/>
                <a:ext cx="69850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3BA402-475B-0ED0-C88D-F0B725EF6792}"/>
                  </a:ext>
                </a:extLst>
              </p14:cNvPr>
              <p14:cNvContentPartPr/>
              <p14:nvPr/>
            </p14:nvContentPartPr>
            <p14:xfrm>
              <a:off x="9099720" y="2984400"/>
              <a:ext cx="2616480" cy="127440"/>
            </p14:xfrm>
          </p:contentPart>
        </mc:Choice>
        <mc:Fallback xmlns="">
          <p:pic>
            <p:nvPicPr>
              <p:cNvPr id="7" name="Ink 6">
                <a:extLst>
                  <a:ext uri="{FF2B5EF4-FFF2-40B4-BE49-F238E27FC236}">
                    <a16:creationId xmlns:a16="http://schemas.microsoft.com/office/drawing/2014/main" id="{B63BA402-475B-0ED0-C88D-F0B725EF6792}"/>
                  </a:ext>
                </a:extLst>
              </p:cNvPr>
              <p:cNvPicPr/>
              <p:nvPr/>
            </p:nvPicPr>
            <p:blipFill>
              <a:blip r:embed="rId9"/>
              <a:stretch>
                <a:fillRect/>
              </a:stretch>
            </p:blipFill>
            <p:spPr>
              <a:xfrm>
                <a:off x="9083880" y="2921040"/>
                <a:ext cx="26478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E5B4E13-EBDC-FF0D-24B2-C894806403AC}"/>
                  </a:ext>
                </a:extLst>
              </p14:cNvPr>
              <p14:cNvContentPartPr/>
              <p14:nvPr/>
            </p14:nvContentPartPr>
            <p14:xfrm>
              <a:off x="1193760" y="3371760"/>
              <a:ext cx="6667920" cy="101880"/>
            </p14:xfrm>
          </p:contentPart>
        </mc:Choice>
        <mc:Fallback xmlns="">
          <p:pic>
            <p:nvPicPr>
              <p:cNvPr id="8" name="Ink 7">
                <a:extLst>
                  <a:ext uri="{FF2B5EF4-FFF2-40B4-BE49-F238E27FC236}">
                    <a16:creationId xmlns:a16="http://schemas.microsoft.com/office/drawing/2014/main" id="{2E5B4E13-EBDC-FF0D-24B2-C894806403AC}"/>
                  </a:ext>
                </a:extLst>
              </p:cNvPr>
              <p:cNvPicPr/>
              <p:nvPr/>
            </p:nvPicPr>
            <p:blipFill>
              <a:blip r:embed="rId11"/>
              <a:stretch>
                <a:fillRect/>
              </a:stretch>
            </p:blipFill>
            <p:spPr>
              <a:xfrm>
                <a:off x="1177920" y="3308400"/>
                <a:ext cx="6699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6AA8CC33-3B75-9DF2-DC3F-3EE67F1E4979}"/>
                  </a:ext>
                </a:extLst>
              </p14:cNvPr>
              <p14:cNvContentPartPr/>
              <p14:nvPr/>
            </p14:nvContentPartPr>
            <p14:xfrm>
              <a:off x="8852040" y="3803760"/>
              <a:ext cx="3175200" cy="222480"/>
            </p14:xfrm>
          </p:contentPart>
        </mc:Choice>
        <mc:Fallback xmlns="">
          <p:pic>
            <p:nvPicPr>
              <p:cNvPr id="9" name="Ink 8">
                <a:extLst>
                  <a:ext uri="{FF2B5EF4-FFF2-40B4-BE49-F238E27FC236}">
                    <a16:creationId xmlns:a16="http://schemas.microsoft.com/office/drawing/2014/main" id="{6AA8CC33-3B75-9DF2-DC3F-3EE67F1E4979}"/>
                  </a:ext>
                </a:extLst>
              </p:cNvPr>
              <p:cNvPicPr/>
              <p:nvPr/>
            </p:nvPicPr>
            <p:blipFill>
              <a:blip r:embed="rId13"/>
              <a:stretch>
                <a:fillRect/>
              </a:stretch>
            </p:blipFill>
            <p:spPr>
              <a:xfrm>
                <a:off x="8836200" y="3740400"/>
                <a:ext cx="32065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7EEAEEA-47CD-CBC8-F58A-D7CE9A3811F8}"/>
                  </a:ext>
                </a:extLst>
              </p14:cNvPr>
              <p14:cNvContentPartPr/>
              <p14:nvPr/>
            </p14:nvContentPartPr>
            <p14:xfrm>
              <a:off x="1073160" y="4356000"/>
              <a:ext cx="1092600" cy="45000"/>
            </p14:xfrm>
          </p:contentPart>
        </mc:Choice>
        <mc:Fallback xmlns="">
          <p:pic>
            <p:nvPicPr>
              <p:cNvPr id="10" name="Ink 9">
                <a:extLst>
                  <a:ext uri="{FF2B5EF4-FFF2-40B4-BE49-F238E27FC236}">
                    <a16:creationId xmlns:a16="http://schemas.microsoft.com/office/drawing/2014/main" id="{E7EEAEEA-47CD-CBC8-F58A-D7CE9A3811F8}"/>
                  </a:ext>
                </a:extLst>
              </p:cNvPr>
              <p:cNvPicPr/>
              <p:nvPr/>
            </p:nvPicPr>
            <p:blipFill>
              <a:blip r:embed="rId15"/>
              <a:stretch>
                <a:fillRect/>
              </a:stretch>
            </p:blipFill>
            <p:spPr>
              <a:xfrm>
                <a:off x="1057320" y="4292640"/>
                <a:ext cx="1123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724FFDF-82AC-A95B-9C2B-F6A64104789E}"/>
                  </a:ext>
                </a:extLst>
              </p14:cNvPr>
              <p14:cNvContentPartPr/>
              <p14:nvPr/>
            </p14:nvContentPartPr>
            <p14:xfrm>
              <a:off x="2863800" y="4775040"/>
              <a:ext cx="2051280" cy="121320"/>
            </p14:xfrm>
          </p:contentPart>
        </mc:Choice>
        <mc:Fallback xmlns="">
          <p:pic>
            <p:nvPicPr>
              <p:cNvPr id="11" name="Ink 10">
                <a:extLst>
                  <a:ext uri="{FF2B5EF4-FFF2-40B4-BE49-F238E27FC236}">
                    <a16:creationId xmlns:a16="http://schemas.microsoft.com/office/drawing/2014/main" id="{C724FFDF-82AC-A95B-9C2B-F6A64104789E}"/>
                  </a:ext>
                </a:extLst>
              </p:cNvPr>
              <p:cNvPicPr/>
              <p:nvPr/>
            </p:nvPicPr>
            <p:blipFill>
              <a:blip r:embed="rId17"/>
              <a:stretch>
                <a:fillRect/>
              </a:stretch>
            </p:blipFill>
            <p:spPr>
              <a:xfrm>
                <a:off x="2847960" y="4711680"/>
                <a:ext cx="2082600" cy="248040"/>
              </a:xfrm>
              <a:prstGeom prst="rect">
                <a:avLst/>
              </a:prstGeom>
            </p:spPr>
          </p:pic>
        </mc:Fallback>
      </mc:AlternateContent>
    </p:spTree>
    <p:extLst>
      <p:ext uri="{BB962C8B-B14F-4D97-AF65-F5344CB8AC3E}">
        <p14:creationId xmlns:p14="http://schemas.microsoft.com/office/powerpoint/2010/main" val="3910067674"/>
      </p:ext>
    </p:extLst>
  </p:cSld>
  <p:clrMapOvr>
    <a:masterClrMapping/>
  </p:clrMapOvr>
  <p:transition>
    <p:circl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594C38-D571-0841-1A03-344BBEC19402}"/>
              </a:ext>
            </a:extLst>
          </p:cNvPr>
          <p:cNvSpPr>
            <a:spLocks noGrp="1"/>
          </p:cNvSpPr>
          <p:nvPr>
            <p:ph idx="1"/>
          </p:nvPr>
        </p:nvSpPr>
        <p:spPr>
          <a:xfrm>
            <a:off x="919119" y="1427226"/>
            <a:ext cx="10353762" cy="3714749"/>
          </a:xfrm>
        </p:spPr>
        <p:txBody>
          <a:bodyPr>
            <a:normAutofit fontScale="92500" lnSpcReduction="10000"/>
          </a:bodyPr>
          <a:lstStyle/>
          <a:p>
            <a:r>
              <a:rPr lang="en-US" dirty="0"/>
              <a:t>Attributes</a:t>
            </a:r>
          </a:p>
          <a:p>
            <a:r>
              <a:rPr lang="en-US" dirty="0"/>
              <a:t>Range: &lt; 100m</a:t>
            </a:r>
          </a:p>
          <a:p>
            <a:r>
              <a:rPr lang="en-US" dirty="0"/>
              <a:t>Data Rate: 250Kbps</a:t>
            </a:r>
          </a:p>
          <a:p>
            <a:r>
              <a:rPr lang="en-US" dirty="0"/>
              <a:t>Power Drawn: Low</a:t>
            </a:r>
          </a:p>
          <a:p>
            <a:r>
              <a:rPr lang="en-US" dirty="0"/>
              <a:t>Topology: Mesh</a:t>
            </a:r>
          </a:p>
          <a:p>
            <a:r>
              <a:rPr lang="en-US" dirty="0"/>
              <a:t>Low Cost, Low Power</a:t>
            </a:r>
          </a:p>
          <a:p>
            <a:r>
              <a:rPr lang="en-US" dirty="0"/>
              <a:t>Application</a:t>
            </a:r>
          </a:p>
          <a:p>
            <a:r>
              <a:rPr lang="en-US" dirty="0"/>
              <a:t>Home automation, Smart lighting, HVAC control, Traffic Management System.</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95F991C-B790-6EAB-52EF-772A6BD754CD}"/>
                  </a:ext>
                </a:extLst>
              </p14:cNvPr>
              <p14:cNvContentPartPr/>
              <p14:nvPr/>
            </p14:nvContentPartPr>
            <p14:xfrm>
              <a:off x="666720" y="1886040"/>
              <a:ext cx="2502360" cy="540000"/>
            </p14:xfrm>
          </p:contentPart>
        </mc:Choice>
        <mc:Fallback xmlns="">
          <p:pic>
            <p:nvPicPr>
              <p:cNvPr id="2" name="Ink 1">
                <a:extLst>
                  <a:ext uri="{FF2B5EF4-FFF2-40B4-BE49-F238E27FC236}">
                    <a16:creationId xmlns:a16="http://schemas.microsoft.com/office/drawing/2014/main" id="{E95F991C-B790-6EAB-52EF-772A6BD754CD}"/>
                  </a:ext>
                </a:extLst>
              </p:cNvPr>
              <p:cNvPicPr/>
              <p:nvPr/>
            </p:nvPicPr>
            <p:blipFill>
              <a:blip r:embed="rId3"/>
              <a:stretch>
                <a:fillRect/>
              </a:stretch>
            </p:blipFill>
            <p:spPr>
              <a:xfrm>
                <a:off x="650880" y="1822680"/>
                <a:ext cx="253368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BA037FB-322E-708B-259D-BD114E08E2B1}"/>
                  </a:ext>
                </a:extLst>
              </p14:cNvPr>
              <p14:cNvContentPartPr/>
              <p14:nvPr/>
            </p14:nvContentPartPr>
            <p14:xfrm>
              <a:off x="469800" y="2165400"/>
              <a:ext cx="3886560" cy="1035360"/>
            </p14:xfrm>
          </p:contentPart>
        </mc:Choice>
        <mc:Fallback xmlns="">
          <p:pic>
            <p:nvPicPr>
              <p:cNvPr id="4" name="Ink 3">
                <a:extLst>
                  <a:ext uri="{FF2B5EF4-FFF2-40B4-BE49-F238E27FC236}">
                    <a16:creationId xmlns:a16="http://schemas.microsoft.com/office/drawing/2014/main" id="{0BA037FB-322E-708B-259D-BD114E08E2B1}"/>
                  </a:ext>
                </a:extLst>
              </p:cNvPr>
              <p:cNvPicPr/>
              <p:nvPr/>
            </p:nvPicPr>
            <p:blipFill>
              <a:blip r:embed="rId5"/>
              <a:stretch>
                <a:fillRect/>
              </a:stretch>
            </p:blipFill>
            <p:spPr>
              <a:xfrm>
                <a:off x="453960" y="2102040"/>
                <a:ext cx="3917880" cy="116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6666716-085B-7CE0-AC2B-B78622BAC049}"/>
                  </a:ext>
                </a:extLst>
              </p14:cNvPr>
              <p14:cNvContentPartPr/>
              <p14:nvPr/>
            </p14:nvContentPartPr>
            <p14:xfrm>
              <a:off x="476280" y="3359160"/>
              <a:ext cx="3594600" cy="781560"/>
            </p14:xfrm>
          </p:contentPart>
        </mc:Choice>
        <mc:Fallback xmlns="">
          <p:pic>
            <p:nvPicPr>
              <p:cNvPr id="5" name="Ink 4">
                <a:extLst>
                  <a:ext uri="{FF2B5EF4-FFF2-40B4-BE49-F238E27FC236}">
                    <a16:creationId xmlns:a16="http://schemas.microsoft.com/office/drawing/2014/main" id="{D6666716-085B-7CE0-AC2B-B78622BAC049}"/>
                  </a:ext>
                </a:extLst>
              </p:cNvPr>
              <p:cNvPicPr/>
              <p:nvPr/>
            </p:nvPicPr>
            <p:blipFill>
              <a:blip r:embed="rId7"/>
              <a:stretch>
                <a:fillRect/>
              </a:stretch>
            </p:blipFill>
            <p:spPr>
              <a:xfrm>
                <a:off x="460440" y="3295800"/>
                <a:ext cx="3625920" cy="90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3BB7403-4607-EE50-1C4A-CCBDA8DDB571}"/>
                  </a:ext>
                </a:extLst>
              </p14:cNvPr>
              <p14:cNvContentPartPr/>
              <p14:nvPr/>
            </p14:nvContentPartPr>
            <p14:xfrm>
              <a:off x="1257120" y="4832280"/>
              <a:ext cx="3823200" cy="95760"/>
            </p14:xfrm>
          </p:contentPart>
        </mc:Choice>
        <mc:Fallback xmlns="">
          <p:pic>
            <p:nvPicPr>
              <p:cNvPr id="6" name="Ink 5">
                <a:extLst>
                  <a:ext uri="{FF2B5EF4-FFF2-40B4-BE49-F238E27FC236}">
                    <a16:creationId xmlns:a16="http://schemas.microsoft.com/office/drawing/2014/main" id="{63BB7403-4607-EE50-1C4A-CCBDA8DDB571}"/>
                  </a:ext>
                </a:extLst>
              </p:cNvPr>
              <p:cNvPicPr/>
              <p:nvPr/>
            </p:nvPicPr>
            <p:blipFill>
              <a:blip r:embed="rId9"/>
              <a:stretch>
                <a:fillRect/>
              </a:stretch>
            </p:blipFill>
            <p:spPr>
              <a:xfrm>
                <a:off x="1241280" y="4768920"/>
                <a:ext cx="38545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01FAF70B-987B-F171-3542-C93C3008A883}"/>
                  </a:ext>
                </a:extLst>
              </p14:cNvPr>
              <p14:cNvContentPartPr/>
              <p14:nvPr/>
            </p14:nvContentPartPr>
            <p14:xfrm>
              <a:off x="6788160" y="4756320"/>
              <a:ext cx="3099240" cy="165240"/>
            </p14:xfrm>
          </p:contentPart>
        </mc:Choice>
        <mc:Fallback xmlns="">
          <p:pic>
            <p:nvPicPr>
              <p:cNvPr id="7" name="Ink 6">
                <a:extLst>
                  <a:ext uri="{FF2B5EF4-FFF2-40B4-BE49-F238E27FC236}">
                    <a16:creationId xmlns:a16="http://schemas.microsoft.com/office/drawing/2014/main" id="{01FAF70B-987B-F171-3542-C93C3008A883}"/>
                  </a:ext>
                </a:extLst>
              </p:cNvPr>
              <p:cNvPicPr/>
              <p:nvPr/>
            </p:nvPicPr>
            <p:blipFill>
              <a:blip r:embed="rId11"/>
              <a:stretch>
                <a:fillRect/>
              </a:stretch>
            </p:blipFill>
            <p:spPr>
              <a:xfrm>
                <a:off x="6772320" y="4692960"/>
                <a:ext cx="3130560" cy="291960"/>
              </a:xfrm>
              <a:prstGeom prst="rect">
                <a:avLst/>
              </a:prstGeom>
            </p:spPr>
          </p:pic>
        </mc:Fallback>
      </mc:AlternateContent>
    </p:spTree>
    <p:extLst>
      <p:ext uri="{BB962C8B-B14F-4D97-AF65-F5344CB8AC3E}">
        <p14:creationId xmlns:p14="http://schemas.microsoft.com/office/powerpoint/2010/main" val="1548063917"/>
      </p:ext>
    </p:extLst>
  </p:cSld>
  <p:clrMapOvr>
    <a:masterClrMapping/>
  </p:clrMapOvr>
  <p:transition>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Arduino</a:t>
            </a:r>
            <a:r>
              <a:rPr lang="en-US" dirty="0"/>
              <a:t> UNO </a:t>
            </a:r>
            <a:r>
              <a:rPr lang="en-US" dirty="0" err="1"/>
              <a:t>Pinout</a:t>
            </a:r>
            <a:br>
              <a:rPr lang="en-US" dirty="0"/>
            </a:br>
            <a:endParaRPr lang="en-US" dirty="0"/>
          </a:p>
        </p:txBody>
      </p:sp>
      <p:sp>
        <p:nvSpPr>
          <p:cNvPr id="3" name="Content Placeholder 2"/>
          <p:cNvSpPr>
            <a:spLocks noGrp="1"/>
          </p:cNvSpPr>
          <p:nvPr>
            <p:ph idx="1"/>
          </p:nvPr>
        </p:nvSpPr>
        <p:spPr>
          <a:xfrm>
            <a:off x="913795" y="2085159"/>
            <a:ext cx="10353762" cy="3714749"/>
          </a:xfrm>
        </p:spPr>
        <p:txBody>
          <a:bodyPr/>
          <a:lstStyle/>
          <a:p>
            <a:pPr algn="just"/>
            <a:r>
              <a:rPr lang="en-US" sz="2400" dirty="0"/>
              <a:t>The </a:t>
            </a:r>
            <a:r>
              <a:rPr lang="en-US" sz="2400" dirty="0" err="1"/>
              <a:t>Arduino</a:t>
            </a:r>
            <a:r>
              <a:rPr lang="en-US" sz="2400" dirty="0"/>
              <a:t> UNO is a standard board of </a:t>
            </a:r>
            <a:r>
              <a:rPr lang="en-US" sz="2400" dirty="0" err="1"/>
              <a:t>Arduino</a:t>
            </a:r>
            <a:r>
              <a:rPr lang="en-US" sz="2400" dirty="0"/>
              <a:t>, which is based on an </a:t>
            </a:r>
            <a:r>
              <a:rPr lang="en-US" sz="2400" b="1" dirty="0"/>
              <a:t>ATmega328P</a:t>
            </a:r>
            <a:r>
              <a:rPr lang="en-US" sz="2400" dirty="0"/>
              <a:t> microcontroller. It is easier to use than other types of </a:t>
            </a:r>
            <a:r>
              <a:rPr lang="en-US" sz="2400" dirty="0" err="1"/>
              <a:t>Arduino</a:t>
            </a:r>
            <a:r>
              <a:rPr lang="en-US" sz="2400" dirty="0"/>
              <a:t> Boards.</a:t>
            </a:r>
          </a:p>
          <a:p>
            <a:pPr algn="just"/>
            <a:r>
              <a:rPr lang="en-US" sz="2400" dirty="0"/>
              <a:t>The </a:t>
            </a:r>
            <a:r>
              <a:rPr lang="en-US" sz="2400" dirty="0" err="1"/>
              <a:t>Arduino</a:t>
            </a:r>
            <a:r>
              <a:rPr lang="en-US" sz="2400" dirty="0"/>
              <a:t> UNO Board, with the specification of pins, is shown below:</a:t>
            </a:r>
          </a:p>
          <a:p>
            <a:pPr algn="just"/>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1C08A12-438F-4EF0-CD51-F1C1F9D798BA}"/>
                  </a:ext>
                </a:extLst>
              </p14:cNvPr>
              <p14:cNvContentPartPr/>
              <p14:nvPr/>
            </p14:nvContentPartPr>
            <p14:xfrm>
              <a:off x="1771560" y="2711520"/>
              <a:ext cx="3607200" cy="70200"/>
            </p14:xfrm>
          </p:contentPart>
        </mc:Choice>
        <mc:Fallback xmlns="">
          <p:pic>
            <p:nvPicPr>
              <p:cNvPr id="4" name="Ink 3">
                <a:extLst>
                  <a:ext uri="{FF2B5EF4-FFF2-40B4-BE49-F238E27FC236}">
                    <a16:creationId xmlns:a16="http://schemas.microsoft.com/office/drawing/2014/main" id="{81C08A12-438F-4EF0-CD51-F1C1F9D798BA}"/>
                  </a:ext>
                </a:extLst>
              </p:cNvPr>
              <p:cNvPicPr/>
              <p:nvPr/>
            </p:nvPicPr>
            <p:blipFill>
              <a:blip r:embed="rId3"/>
              <a:stretch>
                <a:fillRect/>
              </a:stretch>
            </p:blipFill>
            <p:spPr>
              <a:xfrm>
                <a:off x="1755720" y="2648160"/>
                <a:ext cx="3638520" cy="196920"/>
              </a:xfrm>
              <a:prstGeom prst="rect">
                <a:avLst/>
              </a:prstGeom>
            </p:spPr>
          </p:pic>
        </mc:Fallback>
      </mc:AlternateContent>
    </p:spTree>
  </p:cSld>
  <p:clrMapOvr>
    <a:masterClrMapping/>
  </p:clrMapOvr>
  <p:transition>
    <p:circl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FD94-AA5C-E3C0-5590-7BFC4440E1B6}"/>
              </a:ext>
            </a:extLst>
          </p:cNvPr>
          <p:cNvSpPr>
            <a:spLocks noGrp="1"/>
          </p:cNvSpPr>
          <p:nvPr>
            <p:ph type="title"/>
          </p:nvPr>
        </p:nvSpPr>
        <p:spPr>
          <a:xfrm>
            <a:off x="913794" y="883921"/>
            <a:ext cx="10353762" cy="1257300"/>
          </a:xfrm>
        </p:spPr>
        <p:txBody>
          <a:bodyPr/>
          <a:lstStyle/>
          <a:p>
            <a:r>
              <a:rPr lang="en-IN" dirty="0"/>
              <a:t>8. Cellular Networks (4G, 5G)</a:t>
            </a:r>
          </a:p>
        </p:txBody>
      </p:sp>
      <p:sp>
        <p:nvSpPr>
          <p:cNvPr id="3" name="Content Placeholder 2">
            <a:extLst>
              <a:ext uri="{FF2B5EF4-FFF2-40B4-BE49-F238E27FC236}">
                <a16:creationId xmlns:a16="http://schemas.microsoft.com/office/drawing/2014/main" id="{B38424F9-DCF7-895C-D554-F24570F37561}"/>
              </a:ext>
            </a:extLst>
          </p:cNvPr>
          <p:cNvSpPr>
            <a:spLocks noGrp="1"/>
          </p:cNvSpPr>
          <p:nvPr>
            <p:ph idx="1"/>
          </p:nvPr>
        </p:nvSpPr>
        <p:spPr>
          <a:xfrm>
            <a:off x="805141" y="2259330"/>
            <a:ext cx="10571069" cy="3714749"/>
          </a:xfrm>
        </p:spPr>
        <p:txBody>
          <a:bodyPr>
            <a:normAutofit fontScale="85000" lnSpcReduction="20000"/>
          </a:bodyPr>
          <a:lstStyle/>
          <a:p>
            <a:pPr algn="just"/>
            <a:r>
              <a:rPr lang="en-US" dirty="0"/>
              <a:t>Cellular networks, such as 3G, 4G, and 5G, are commonly used in IoT devices that require high-speed, long-range connectivity. </a:t>
            </a:r>
          </a:p>
          <a:p>
            <a:pPr algn="just"/>
            <a:r>
              <a:rPr lang="en-US" dirty="0"/>
              <a:t>These networks provide coverage over large areas, it provides local coverage and are ideal for applications where devices are located in urban or suburban areas. </a:t>
            </a:r>
          </a:p>
          <a:p>
            <a:pPr algn="just"/>
            <a:r>
              <a:rPr lang="en-US" dirty="0"/>
              <a:t>Cellular networks typically have higher data rates than satellite networks and lower latency due to their proximity to the devices. </a:t>
            </a:r>
          </a:p>
          <a:p>
            <a:pPr algn="just"/>
            <a:r>
              <a:rPr lang="en-US" dirty="0"/>
              <a:t>The data rate for cellular networks can vary depending on the specific network technology used (e.g., 4G LTE, 5G), but it can range from a few megabits per second to several hundred megabits per second.</a:t>
            </a:r>
          </a:p>
          <a:p>
            <a:pPr algn="just"/>
            <a:r>
              <a:rPr lang="en-US" dirty="0"/>
              <a:t> The range of a cellular network depends on several factors, such as the network infrastructure and the density of cell towers, but it typically ranges from a few hundred meters to several kilometers.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B6EFCF8-01D1-31E0-C14D-A0E1C4DAED56}"/>
                  </a:ext>
                </a:extLst>
              </p14:cNvPr>
              <p14:cNvContentPartPr/>
              <p14:nvPr/>
            </p14:nvContentPartPr>
            <p14:xfrm>
              <a:off x="10642680" y="2286000"/>
              <a:ext cx="1257480" cy="209880"/>
            </p14:xfrm>
          </p:contentPart>
        </mc:Choice>
        <mc:Fallback xmlns="">
          <p:pic>
            <p:nvPicPr>
              <p:cNvPr id="4" name="Ink 3">
                <a:extLst>
                  <a:ext uri="{FF2B5EF4-FFF2-40B4-BE49-F238E27FC236}">
                    <a16:creationId xmlns:a16="http://schemas.microsoft.com/office/drawing/2014/main" id="{FB6EFCF8-01D1-31E0-C14D-A0E1C4DAED56}"/>
                  </a:ext>
                </a:extLst>
              </p:cNvPr>
              <p:cNvPicPr/>
              <p:nvPr/>
            </p:nvPicPr>
            <p:blipFill>
              <a:blip r:embed="rId3"/>
              <a:stretch>
                <a:fillRect/>
              </a:stretch>
            </p:blipFill>
            <p:spPr>
              <a:xfrm>
                <a:off x="10626840" y="2222640"/>
                <a:ext cx="12888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F109BE-1B22-BD94-6765-B340ADA541D8}"/>
                  </a:ext>
                </a:extLst>
              </p14:cNvPr>
              <p14:cNvContentPartPr/>
              <p14:nvPr/>
            </p14:nvContentPartPr>
            <p14:xfrm>
              <a:off x="799920" y="2654280"/>
              <a:ext cx="4089960" cy="190800"/>
            </p14:xfrm>
          </p:contentPart>
        </mc:Choice>
        <mc:Fallback xmlns="">
          <p:pic>
            <p:nvPicPr>
              <p:cNvPr id="5" name="Ink 4">
                <a:extLst>
                  <a:ext uri="{FF2B5EF4-FFF2-40B4-BE49-F238E27FC236}">
                    <a16:creationId xmlns:a16="http://schemas.microsoft.com/office/drawing/2014/main" id="{86F109BE-1B22-BD94-6765-B340ADA541D8}"/>
                  </a:ext>
                </a:extLst>
              </p:cNvPr>
              <p:cNvPicPr/>
              <p:nvPr/>
            </p:nvPicPr>
            <p:blipFill>
              <a:blip r:embed="rId5"/>
              <a:stretch>
                <a:fillRect/>
              </a:stretch>
            </p:blipFill>
            <p:spPr>
              <a:xfrm>
                <a:off x="784080" y="2590920"/>
                <a:ext cx="4121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9816076-FD89-6DFF-79F3-9D29E1C7D7BB}"/>
                  </a:ext>
                </a:extLst>
              </p14:cNvPr>
              <p14:cNvContentPartPr/>
              <p14:nvPr/>
            </p14:nvContentPartPr>
            <p14:xfrm>
              <a:off x="5283360" y="3041640"/>
              <a:ext cx="1302120" cy="114840"/>
            </p14:xfrm>
          </p:contentPart>
        </mc:Choice>
        <mc:Fallback xmlns="">
          <p:pic>
            <p:nvPicPr>
              <p:cNvPr id="6" name="Ink 5">
                <a:extLst>
                  <a:ext uri="{FF2B5EF4-FFF2-40B4-BE49-F238E27FC236}">
                    <a16:creationId xmlns:a16="http://schemas.microsoft.com/office/drawing/2014/main" id="{B9816076-FD89-6DFF-79F3-9D29E1C7D7BB}"/>
                  </a:ext>
                </a:extLst>
              </p:cNvPr>
              <p:cNvPicPr/>
              <p:nvPr/>
            </p:nvPicPr>
            <p:blipFill>
              <a:blip r:embed="rId7"/>
              <a:stretch>
                <a:fillRect/>
              </a:stretch>
            </p:blipFill>
            <p:spPr>
              <a:xfrm>
                <a:off x="5267520" y="2978280"/>
                <a:ext cx="13334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E156134-9093-44EE-BE2D-CA6027A16C6F}"/>
                  </a:ext>
                </a:extLst>
              </p14:cNvPr>
              <p14:cNvContentPartPr/>
              <p14:nvPr/>
            </p14:nvContentPartPr>
            <p14:xfrm>
              <a:off x="1028520" y="3117960"/>
              <a:ext cx="10096920" cy="330480"/>
            </p14:xfrm>
          </p:contentPart>
        </mc:Choice>
        <mc:Fallback xmlns="">
          <p:pic>
            <p:nvPicPr>
              <p:cNvPr id="7" name="Ink 6">
                <a:extLst>
                  <a:ext uri="{FF2B5EF4-FFF2-40B4-BE49-F238E27FC236}">
                    <a16:creationId xmlns:a16="http://schemas.microsoft.com/office/drawing/2014/main" id="{9E156134-9093-44EE-BE2D-CA6027A16C6F}"/>
                  </a:ext>
                </a:extLst>
              </p:cNvPr>
              <p:cNvPicPr/>
              <p:nvPr/>
            </p:nvPicPr>
            <p:blipFill>
              <a:blip r:embed="rId9"/>
              <a:stretch>
                <a:fillRect/>
              </a:stretch>
            </p:blipFill>
            <p:spPr>
              <a:xfrm>
                <a:off x="1012680" y="3054600"/>
                <a:ext cx="101282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94D98F6-25B0-1E08-7B94-6E268C5D2499}"/>
                  </a:ext>
                </a:extLst>
              </p14:cNvPr>
              <p14:cNvContentPartPr/>
              <p14:nvPr/>
            </p14:nvContentPartPr>
            <p14:xfrm>
              <a:off x="4356000" y="3816360"/>
              <a:ext cx="4692960" cy="203400"/>
            </p14:xfrm>
          </p:contentPart>
        </mc:Choice>
        <mc:Fallback xmlns="">
          <p:pic>
            <p:nvPicPr>
              <p:cNvPr id="8" name="Ink 7">
                <a:extLst>
                  <a:ext uri="{FF2B5EF4-FFF2-40B4-BE49-F238E27FC236}">
                    <a16:creationId xmlns:a16="http://schemas.microsoft.com/office/drawing/2014/main" id="{894D98F6-25B0-1E08-7B94-6E268C5D2499}"/>
                  </a:ext>
                </a:extLst>
              </p:cNvPr>
              <p:cNvPicPr/>
              <p:nvPr/>
            </p:nvPicPr>
            <p:blipFill>
              <a:blip r:embed="rId11"/>
              <a:stretch>
                <a:fillRect/>
              </a:stretch>
            </p:blipFill>
            <p:spPr>
              <a:xfrm>
                <a:off x="4340160" y="3753000"/>
                <a:ext cx="47242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6399DC2A-47BB-EA3B-55D0-CC74F2EEC5F4}"/>
                  </a:ext>
                </a:extLst>
              </p14:cNvPr>
              <p14:cNvContentPartPr/>
              <p14:nvPr/>
            </p14:nvContentPartPr>
            <p14:xfrm>
              <a:off x="9207360" y="3790800"/>
              <a:ext cx="2019960" cy="102240"/>
            </p14:xfrm>
          </p:contentPart>
        </mc:Choice>
        <mc:Fallback xmlns="">
          <p:pic>
            <p:nvPicPr>
              <p:cNvPr id="9" name="Ink 8">
                <a:extLst>
                  <a:ext uri="{FF2B5EF4-FFF2-40B4-BE49-F238E27FC236}">
                    <a16:creationId xmlns:a16="http://schemas.microsoft.com/office/drawing/2014/main" id="{6399DC2A-47BB-EA3B-55D0-CC74F2EEC5F4}"/>
                  </a:ext>
                </a:extLst>
              </p:cNvPr>
              <p:cNvPicPr/>
              <p:nvPr/>
            </p:nvPicPr>
            <p:blipFill>
              <a:blip r:embed="rId13"/>
              <a:stretch>
                <a:fillRect/>
              </a:stretch>
            </p:blipFill>
            <p:spPr>
              <a:xfrm>
                <a:off x="9191520" y="3727440"/>
                <a:ext cx="20512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818D70-34AF-EBBD-D516-2F4EE68752C6}"/>
                  </a:ext>
                </a:extLst>
              </p14:cNvPr>
              <p14:cNvContentPartPr/>
              <p14:nvPr/>
            </p14:nvContentPartPr>
            <p14:xfrm>
              <a:off x="5353200" y="4781520"/>
              <a:ext cx="6483600" cy="63720"/>
            </p14:xfrm>
          </p:contentPart>
        </mc:Choice>
        <mc:Fallback xmlns="">
          <p:pic>
            <p:nvPicPr>
              <p:cNvPr id="10" name="Ink 9">
                <a:extLst>
                  <a:ext uri="{FF2B5EF4-FFF2-40B4-BE49-F238E27FC236}">
                    <a16:creationId xmlns:a16="http://schemas.microsoft.com/office/drawing/2014/main" id="{42818D70-34AF-EBBD-D516-2F4EE68752C6}"/>
                  </a:ext>
                </a:extLst>
              </p:cNvPr>
              <p:cNvPicPr/>
              <p:nvPr/>
            </p:nvPicPr>
            <p:blipFill>
              <a:blip r:embed="rId15"/>
              <a:stretch>
                <a:fillRect/>
              </a:stretch>
            </p:blipFill>
            <p:spPr>
              <a:xfrm>
                <a:off x="5337360" y="4718160"/>
                <a:ext cx="6514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28E2D5E-7B3D-8B8C-D3EF-D84378E8C58E}"/>
                  </a:ext>
                </a:extLst>
              </p14:cNvPr>
              <p14:cNvContentPartPr/>
              <p14:nvPr/>
            </p14:nvContentPartPr>
            <p14:xfrm>
              <a:off x="1327320" y="5067360"/>
              <a:ext cx="1092240" cy="25560"/>
            </p14:xfrm>
          </p:contentPart>
        </mc:Choice>
        <mc:Fallback xmlns="">
          <p:pic>
            <p:nvPicPr>
              <p:cNvPr id="11" name="Ink 10">
                <a:extLst>
                  <a:ext uri="{FF2B5EF4-FFF2-40B4-BE49-F238E27FC236}">
                    <a16:creationId xmlns:a16="http://schemas.microsoft.com/office/drawing/2014/main" id="{628E2D5E-7B3D-8B8C-D3EF-D84378E8C58E}"/>
                  </a:ext>
                </a:extLst>
              </p:cNvPr>
              <p:cNvPicPr/>
              <p:nvPr/>
            </p:nvPicPr>
            <p:blipFill>
              <a:blip r:embed="rId17"/>
              <a:stretch>
                <a:fillRect/>
              </a:stretch>
            </p:blipFill>
            <p:spPr>
              <a:xfrm>
                <a:off x="1311480" y="5004000"/>
                <a:ext cx="1123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537EED6-B07B-57CB-330F-E2989ECE22D2}"/>
                  </a:ext>
                </a:extLst>
              </p14:cNvPr>
              <p14:cNvContentPartPr/>
              <p14:nvPr/>
            </p14:nvContentPartPr>
            <p14:xfrm>
              <a:off x="8223120" y="5448240"/>
              <a:ext cx="3226320" cy="82800"/>
            </p14:xfrm>
          </p:contentPart>
        </mc:Choice>
        <mc:Fallback xmlns="">
          <p:pic>
            <p:nvPicPr>
              <p:cNvPr id="12" name="Ink 11">
                <a:extLst>
                  <a:ext uri="{FF2B5EF4-FFF2-40B4-BE49-F238E27FC236}">
                    <a16:creationId xmlns:a16="http://schemas.microsoft.com/office/drawing/2014/main" id="{A537EED6-B07B-57CB-330F-E2989ECE22D2}"/>
                  </a:ext>
                </a:extLst>
              </p:cNvPr>
              <p:cNvPicPr/>
              <p:nvPr/>
            </p:nvPicPr>
            <p:blipFill>
              <a:blip r:embed="rId19"/>
              <a:stretch>
                <a:fillRect/>
              </a:stretch>
            </p:blipFill>
            <p:spPr>
              <a:xfrm>
                <a:off x="8207280" y="5384880"/>
                <a:ext cx="32576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8BE31E3-C211-7A4B-F71E-D155D3A05882}"/>
                  </a:ext>
                </a:extLst>
              </p14:cNvPr>
              <p14:cNvContentPartPr/>
              <p14:nvPr/>
            </p14:nvContentPartPr>
            <p14:xfrm>
              <a:off x="1600200" y="5664240"/>
              <a:ext cx="9538200" cy="178200"/>
            </p14:xfrm>
          </p:contentPart>
        </mc:Choice>
        <mc:Fallback xmlns="">
          <p:pic>
            <p:nvPicPr>
              <p:cNvPr id="13" name="Ink 12">
                <a:extLst>
                  <a:ext uri="{FF2B5EF4-FFF2-40B4-BE49-F238E27FC236}">
                    <a16:creationId xmlns:a16="http://schemas.microsoft.com/office/drawing/2014/main" id="{28BE31E3-C211-7A4B-F71E-D155D3A05882}"/>
                  </a:ext>
                </a:extLst>
              </p:cNvPr>
              <p:cNvPicPr/>
              <p:nvPr/>
            </p:nvPicPr>
            <p:blipFill>
              <a:blip r:embed="rId21"/>
              <a:stretch>
                <a:fillRect/>
              </a:stretch>
            </p:blipFill>
            <p:spPr>
              <a:xfrm>
                <a:off x="1584360" y="5600880"/>
                <a:ext cx="9569520" cy="304920"/>
              </a:xfrm>
              <a:prstGeom prst="rect">
                <a:avLst/>
              </a:prstGeom>
            </p:spPr>
          </p:pic>
        </mc:Fallback>
      </mc:AlternateContent>
    </p:spTree>
    <p:extLst>
      <p:ext uri="{BB962C8B-B14F-4D97-AF65-F5344CB8AC3E}">
        <p14:creationId xmlns:p14="http://schemas.microsoft.com/office/powerpoint/2010/main" val="2395669801"/>
      </p:ext>
    </p:extLst>
  </p:cSld>
  <p:clrMapOvr>
    <a:masterClrMapping/>
  </p:clrMapOvr>
  <p:transition>
    <p:circl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7131FE-B957-1DEE-E449-EEF9246BC7F3}"/>
              </a:ext>
            </a:extLst>
          </p:cNvPr>
          <p:cNvSpPr>
            <a:spLocks noGrp="1"/>
          </p:cNvSpPr>
          <p:nvPr>
            <p:ph idx="1"/>
          </p:nvPr>
        </p:nvSpPr>
        <p:spPr>
          <a:xfrm>
            <a:off x="919119" y="2186178"/>
            <a:ext cx="10353762" cy="3714749"/>
          </a:xfrm>
        </p:spPr>
        <p:txBody>
          <a:bodyPr/>
          <a:lstStyle/>
          <a:p>
            <a:r>
              <a:rPr lang="en-US" dirty="0"/>
              <a:t>Attributes</a:t>
            </a:r>
          </a:p>
          <a:p>
            <a:r>
              <a:rPr lang="en-US" dirty="0"/>
              <a:t>Data Rate: x Mbps</a:t>
            </a:r>
          </a:p>
          <a:p>
            <a:r>
              <a:rPr lang="en-US" dirty="0"/>
              <a:t>Range: ~ Kms</a:t>
            </a:r>
          </a:p>
          <a:p>
            <a:r>
              <a:rPr lang="en-US" dirty="0"/>
              <a:t>Application</a:t>
            </a:r>
          </a:p>
          <a:p>
            <a:r>
              <a:rPr lang="en-US" dirty="0"/>
              <a:t>Consumer Mobile, Asset tracking, Fleet management, and Remote monitoring.</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D9F50C9-CF68-264D-37AD-6766F6CDDC21}"/>
                  </a:ext>
                </a:extLst>
              </p14:cNvPr>
              <p14:cNvContentPartPr/>
              <p14:nvPr/>
            </p14:nvContentPartPr>
            <p14:xfrm>
              <a:off x="0" y="2844720"/>
              <a:ext cx="3880080" cy="952920"/>
            </p14:xfrm>
          </p:contentPart>
        </mc:Choice>
        <mc:Fallback xmlns="">
          <p:pic>
            <p:nvPicPr>
              <p:cNvPr id="2" name="Ink 1">
                <a:extLst>
                  <a:ext uri="{FF2B5EF4-FFF2-40B4-BE49-F238E27FC236}">
                    <a16:creationId xmlns:a16="http://schemas.microsoft.com/office/drawing/2014/main" id="{8D9F50C9-CF68-264D-37AD-6766F6CDDC21}"/>
                  </a:ext>
                </a:extLst>
              </p:cNvPr>
              <p:cNvPicPr/>
              <p:nvPr/>
            </p:nvPicPr>
            <p:blipFill>
              <a:blip r:embed="rId3"/>
              <a:stretch>
                <a:fillRect/>
              </a:stretch>
            </p:blipFill>
            <p:spPr>
              <a:xfrm>
                <a:off x="-15840" y="2781360"/>
                <a:ext cx="3911400" cy="1079640"/>
              </a:xfrm>
              <a:prstGeom prst="rect">
                <a:avLst/>
              </a:prstGeom>
            </p:spPr>
          </p:pic>
        </mc:Fallback>
      </mc:AlternateContent>
    </p:spTree>
    <p:extLst>
      <p:ext uri="{BB962C8B-B14F-4D97-AF65-F5344CB8AC3E}">
        <p14:creationId xmlns:p14="http://schemas.microsoft.com/office/powerpoint/2010/main" val="107990365"/>
      </p:ext>
    </p:extLst>
  </p:cSld>
  <p:clrMapOvr>
    <a:masterClrMapping/>
  </p:clrMapOvr>
  <p:transition>
    <p:circl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72B2-E383-1581-1623-EEF820BBE8A5}"/>
              </a:ext>
            </a:extLst>
          </p:cNvPr>
          <p:cNvSpPr>
            <a:spLocks noGrp="1"/>
          </p:cNvSpPr>
          <p:nvPr>
            <p:ph type="title"/>
          </p:nvPr>
        </p:nvSpPr>
        <p:spPr/>
        <p:txBody>
          <a:bodyPr/>
          <a:lstStyle/>
          <a:p>
            <a:r>
              <a:rPr lang="en-IN" dirty="0"/>
              <a:t>9.Satellite Networks</a:t>
            </a:r>
          </a:p>
        </p:txBody>
      </p:sp>
      <p:sp>
        <p:nvSpPr>
          <p:cNvPr id="3" name="Content Placeholder 2">
            <a:extLst>
              <a:ext uri="{FF2B5EF4-FFF2-40B4-BE49-F238E27FC236}">
                <a16:creationId xmlns:a16="http://schemas.microsoft.com/office/drawing/2014/main" id="{1FBA2A6E-010F-E7A3-4774-C704284E737B}"/>
              </a:ext>
            </a:extLst>
          </p:cNvPr>
          <p:cNvSpPr>
            <a:spLocks noGrp="1"/>
          </p:cNvSpPr>
          <p:nvPr>
            <p:ph idx="1"/>
          </p:nvPr>
        </p:nvSpPr>
        <p:spPr>
          <a:xfrm>
            <a:off x="572272" y="2030730"/>
            <a:ext cx="11036808" cy="3714749"/>
          </a:xfrm>
        </p:spPr>
        <p:txBody>
          <a:bodyPr>
            <a:normAutofit/>
          </a:bodyPr>
          <a:lstStyle/>
          <a:p>
            <a:pPr algn="just"/>
            <a:r>
              <a:rPr lang="en-US" sz="2000" dirty="0"/>
              <a:t>Satellite networks provide wide-area coverage and are ideal for applications where devices are located in remote or inaccessible areas, so used in IoT devices that require connectivity in remote or isolated locations where cellular coverage is unavailable.</a:t>
            </a:r>
          </a:p>
          <a:p>
            <a:pPr algn="just"/>
            <a:r>
              <a:rPr lang="en-US" sz="2000" dirty="0"/>
              <a:t> These networks provide global coverage, however, satellite networks typically have low data rates and high latency due to the long distances involved. </a:t>
            </a:r>
          </a:p>
          <a:p>
            <a:pPr algn="just"/>
            <a:r>
              <a:rPr lang="en-US" sz="2000" dirty="0"/>
              <a:t>The data rate for satellite networks can vary depending on the specific satellite network used, but it typically ranges from a few kilobits per second to a few megabits per second. </a:t>
            </a:r>
          </a:p>
          <a:p>
            <a:pPr algn="just"/>
            <a:r>
              <a:rPr lang="en-US" sz="2000" dirty="0"/>
              <a:t>The range of a satellite network is essentially unlimited, as long as the satellite has line-of-sight to the device.</a:t>
            </a:r>
            <a:endParaRPr lang="en-IN" sz="20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7762A67-C73C-00DA-3D29-4F62B6E51AA2}"/>
                  </a:ext>
                </a:extLst>
              </p14:cNvPr>
              <p14:cNvContentPartPr/>
              <p14:nvPr/>
            </p14:nvContentPartPr>
            <p14:xfrm>
              <a:off x="3549600" y="2209680"/>
              <a:ext cx="2597400" cy="57600"/>
            </p14:xfrm>
          </p:contentPart>
        </mc:Choice>
        <mc:Fallback xmlns="">
          <p:pic>
            <p:nvPicPr>
              <p:cNvPr id="4" name="Ink 3">
                <a:extLst>
                  <a:ext uri="{FF2B5EF4-FFF2-40B4-BE49-F238E27FC236}">
                    <a16:creationId xmlns:a16="http://schemas.microsoft.com/office/drawing/2014/main" id="{57762A67-C73C-00DA-3D29-4F62B6E51AA2}"/>
                  </a:ext>
                </a:extLst>
              </p:cNvPr>
              <p:cNvPicPr/>
              <p:nvPr/>
            </p:nvPicPr>
            <p:blipFill>
              <a:blip r:embed="rId3"/>
              <a:stretch>
                <a:fillRect/>
              </a:stretch>
            </p:blipFill>
            <p:spPr>
              <a:xfrm>
                <a:off x="3533760" y="2146320"/>
                <a:ext cx="26287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509A04D-0060-A1AD-6515-12BD9D7987A0}"/>
                  </a:ext>
                </a:extLst>
              </p14:cNvPr>
              <p14:cNvContentPartPr/>
              <p14:nvPr/>
            </p14:nvContentPartPr>
            <p14:xfrm>
              <a:off x="698400" y="2552760"/>
              <a:ext cx="3378600" cy="178200"/>
            </p14:xfrm>
          </p:contentPart>
        </mc:Choice>
        <mc:Fallback xmlns="">
          <p:pic>
            <p:nvPicPr>
              <p:cNvPr id="5" name="Ink 4">
                <a:extLst>
                  <a:ext uri="{FF2B5EF4-FFF2-40B4-BE49-F238E27FC236}">
                    <a16:creationId xmlns:a16="http://schemas.microsoft.com/office/drawing/2014/main" id="{6509A04D-0060-A1AD-6515-12BD9D7987A0}"/>
                  </a:ext>
                </a:extLst>
              </p:cNvPr>
              <p:cNvPicPr/>
              <p:nvPr/>
            </p:nvPicPr>
            <p:blipFill>
              <a:blip r:embed="rId5"/>
              <a:stretch>
                <a:fillRect/>
              </a:stretch>
            </p:blipFill>
            <p:spPr>
              <a:xfrm>
                <a:off x="682560" y="2489400"/>
                <a:ext cx="34099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52B4FD6-3775-58B8-FE04-C05498F15772}"/>
                  </a:ext>
                </a:extLst>
              </p14:cNvPr>
              <p14:cNvContentPartPr/>
              <p14:nvPr/>
            </p14:nvContentPartPr>
            <p14:xfrm>
              <a:off x="2286000" y="2838600"/>
              <a:ext cx="3785040" cy="184320"/>
            </p14:xfrm>
          </p:contentPart>
        </mc:Choice>
        <mc:Fallback xmlns="">
          <p:pic>
            <p:nvPicPr>
              <p:cNvPr id="6" name="Ink 5">
                <a:extLst>
                  <a:ext uri="{FF2B5EF4-FFF2-40B4-BE49-F238E27FC236}">
                    <a16:creationId xmlns:a16="http://schemas.microsoft.com/office/drawing/2014/main" id="{352B4FD6-3775-58B8-FE04-C05498F15772}"/>
                  </a:ext>
                </a:extLst>
              </p:cNvPr>
              <p:cNvPicPr/>
              <p:nvPr/>
            </p:nvPicPr>
            <p:blipFill>
              <a:blip r:embed="rId7"/>
              <a:stretch>
                <a:fillRect/>
              </a:stretch>
            </p:blipFill>
            <p:spPr>
              <a:xfrm>
                <a:off x="2270160" y="2775240"/>
                <a:ext cx="38163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5480C1E-5659-D7F1-30B3-BC46A57DC553}"/>
                  </a:ext>
                </a:extLst>
              </p14:cNvPr>
              <p14:cNvContentPartPr/>
              <p14:nvPr/>
            </p14:nvContentPartPr>
            <p14:xfrm>
              <a:off x="3562200" y="3327480"/>
              <a:ext cx="2343600" cy="159120"/>
            </p14:xfrm>
          </p:contentPart>
        </mc:Choice>
        <mc:Fallback xmlns="">
          <p:pic>
            <p:nvPicPr>
              <p:cNvPr id="7" name="Ink 6">
                <a:extLst>
                  <a:ext uri="{FF2B5EF4-FFF2-40B4-BE49-F238E27FC236}">
                    <a16:creationId xmlns:a16="http://schemas.microsoft.com/office/drawing/2014/main" id="{F5480C1E-5659-D7F1-30B3-BC46A57DC553}"/>
                  </a:ext>
                </a:extLst>
              </p:cNvPr>
              <p:cNvPicPr/>
              <p:nvPr/>
            </p:nvPicPr>
            <p:blipFill>
              <a:blip r:embed="rId9"/>
              <a:stretch>
                <a:fillRect/>
              </a:stretch>
            </p:blipFill>
            <p:spPr>
              <a:xfrm>
                <a:off x="3546360" y="3264120"/>
                <a:ext cx="23749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556A7AA-C7A1-0665-53CD-6EAAAF79221F}"/>
                  </a:ext>
                </a:extLst>
              </p14:cNvPr>
              <p14:cNvContentPartPr/>
              <p14:nvPr/>
            </p14:nvContentPartPr>
            <p14:xfrm>
              <a:off x="9105840" y="3295800"/>
              <a:ext cx="1994400" cy="165240"/>
            </p14:xfrm>
          </p:contentPart>
        </mc:Choice>
        <mc:Fallback xmlns="">
          <p:pic>
            <p:nvPicPr>
              <p:cNvPr id="8" name="Ink 7">
                <a:extLst>
                  <a:ext uri="{FF2B5EF4-FFF2-40B4-BE49-F238E27FC236}">
                    <a16:creationId xmlns:a16="http://schemas.microsoft.com/office/drawing/2014/main" id="{E556A7AA-C7A1-0665-53CD-6EAAAF79221F}"/>
                  </a:ext>
                </a:extLst>
              </p:cNvPr>
              <p:cNvPicPr/>
              <p:nvPr/>
            </p:nvPicPr>
            <p:blipFill>
              <a:blip r:embed="rId11"/>
              <a:stretch>
                <a:fillRect/>
              </a:stretch>
            </p:blipFill>
            <p:spPr>
              <a:xfrm>
                <a:off x="9090000" y="3232440"/>
                <a:ext cx="20257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F745B86-615F-BA15-03C9-FD6C2498E49C}"/>
                  </a:ext>
                </a:extLst>
              </p14:cNvPr>
              <p14:cNvContentPartPr/>
              <p14:nvPr/>
            </p14:nvContentPartPr>
            <p14:xfrm>
              <a:off x="920880" y="3746520"/>
              <a:ext cx="4820040" cy="82800"/>
            </p14:xfrm>
          </p:contentPart>
        </mc:Choice>
        <mc:Fallback xmlns="">
          <p:pic>
            <p:nvPicPr>
              <p:cNvPr id="9" name="Ink 8">
                <a:extLst>
                  <a:ext uri="{FF2B5EF4-FFF2-40B4-BE49-F238E27FC236}">
                    <a16:creationId xmlns:a16="http://schemas.microsoft.com/office/drawing/2014/main" id="{8F745B86-615F-BA15-03C9-FD6C2498E49C}"/>
                  </a:ext>
                </a:extLst>
              </p:cNvPr>
              <p:cNvPicPr/>
              <p:nvPr/>
            </p:nvPicPr>
            <p:blipFill>
              <a:blip r:embed="rId13"/>
              <a:stretch>
                <a:fillRect/>
              </a:stretch>
            </p:blipFill>
            <p:spPr>
              <a:xfrm>
                <a:off x="905040" y="3683160"/>
                <a:ext cx="4851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3276C07-BCE4-D311-0145-9B19BFFE57EA}"/>
                  </a:ext>
                </a:extLst>
              </p14:cNvPr>
              <p14:cNvContentPartPr/>
              <p14:nvPr/>
            </p14:nvContentPartPr>
            <p14:xfrm>
              <a:off x="8496360" y="4203720"/>
              <a:ext cx="2908440" cy="120960"/>
            </p14:xfrm>
          </p:contentPart>
        </mc:Choice>
        <mc:Fallback xmlns="">
          <p:pic>
            <p:nvPicPr>
              <p:cNvPr id="10" name="Ink 9">
                <a:extLst>
                  <a:ext uri="{FF2B5EF4-FFF2-40B4-BE49-F238E27FC236}">
                    <a16:creationId xmlns:a16="http://schemas.microsoft.com/office/drawing/2014/main" id="{A3276C07-BCE4-D311-0145-9B19BFFE57EA}"/>
                  </a:ext>
                </a:extLst>
              </p:cNvPr>
              <p:cNvPicPr/>
              <p:nvPr/>
            </p:nvPicPr>
            <p:blipFill>
              <a:blip r:embed="rId15"/>
              <a:stretch>
                <a:fillRect/>
              </a:stretch>
            </p:blipFill>
            <p:spPr>
              <a:xfrm>
                <a:off x="8480520" y="4140360"/>
                <a:ext cx="29397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FD524FF-EC29-CDB6-BFEB-B6E8357CF47B}"/>
                  </a:ext>
                </a:extLst>
              </p14:cNvPr>
              <p14:cNvContentPartPr/>
              <p14:nvPr/>
            </p14:nvContentPartPr>
            <p14:xfrm>
              <a:off x="2673360" y="4457520"/>
              <a:ext cx="5969520" cy="235440"/>
            </p14:xfrm>
          </p:contentPart>
        </mc:Choice>
        <mc:Fallback xmlns="">
          <p:pic>
            <p:nvPicPr>
              <p:cNvPr id="11" name="Ink 10">
                <a:extLst>
                  <a:ext uri="{FF2B5EF4-FFF2-40B4-BE49-F238E27FC236}">
                    <a16:creationId xmlns:a16="http://schemas.microsoft.com/office/drawing/2014/main" id="{EFD524FF-EC29-CDB6-BFEB-B6E8357CF47B}"/>
                  </a:ext>
                </a:extLst>
              </p:cNvPr>
              <p:cNvPicPr/>
              <p:nvPr/>
            </p:nvPicPr>
            <p:blipFill>
              <a:blip r:embed="rId17"/>
              <a:stretch>
                <a:fillRect/>
              </a:stretch>
            </p:blipFill>
            <p:spPr>
              <a:xfrm>
                <a:off x="2657520" y="4394160"/>
                <a:ext cx="60008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247AA856-7711-0895-65DD-43EF540812B2}"/>
                  </a:ext>
                </a:extLst>
              </p14:cNvPr>
              <p14:cNvContentPartPr/>
              <p14:nvPr/>
            </p14:nvContentPartPr>
            <p14:xfrm>
              <a:off x="5645160" y="4349880"/>
              <a:ext cx="6540840" cy="882720"/>
            </p14:xfrm>
          </p:contentPart>
        </mc:Choice>
        <mc:Fallback xmlns="">
          <p:pic>
            <p:nvPicPr>
              <p:cNvPr id="12" name="Ink 11">
                <a:extLst>
                  <a:ext uri="{FF2B5EF4-FFF2-40B4-BE49-F238E27FC236}">
                    <a16:creationId xmlns:a16="http://schemas.microsoft.com/office/drawing/2014/main" id="{247AA856-7711-0895-65DD-43EF540812B2}"/>
                  </a:ext>
                </a:extLst>
              </p:cNvPr>
              <p:cNvPicPr/>
              <p:nvPr/>
            </p:nvPicPr>
            <p:blipFill>
              <a:blip r:embed="rId19"/>
              <a:stretch>
                <a:fillRect/>
              </a:stretch>
            </p:blipFill>
            <p:spPr>
              <a:xfrm>
                <a:off x="5629320" y="4286520"/>
                <a:ext cx="6572160" cy="1009440"/>
              </a:xfrm>
              <a:prstGeom prst="rect">
                <a:avLst/>
              </a:prstGeom>
            </p:spPr>
          </p:pic>
        </mc:Fallback>
      </mc:AlternateContent>
    </p:spTree>
    <p:extLst>
      <p:ext uri="{BB962C8B-B14F-4D97-AF65-F5344CB8AC3E}">
        <p14:creationId xmlns:p14="http://schemas.microsoft.com/office/powerpoint/2010/main" val="3972167297"/>
      </p:ext>
    </p:extLst>
  </p:cSld>
  <p:clrMapOvr>
    <a:masterClrMapping/>
  </p:clrMapOvr>
  <p:transition>
    <p:circl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3E1E7-1141-9752-D6CF-7BFFC7D11E73}"/>
              </a:ext>
            </a:extLst>
          </p:cNvPr>
          <p:cNvSpPr>
            <a:spLocks noGrp="1"/>
          </p:cNvSpPr>
          <p:nvPr>
            <p:ph idx="1"/>
          </p:nvPr>
        </p:nvSpPr>
        <p:spPr>
          <a:xfrm>
            <a:off x="919119" y="1802130"/>
            <a:ext cx="10353762" cy="3714749"/>
          </a:xfrm>
        </p:spPr>
        <p:txBody>
          <a:bodyPr/>
          <a:lstStyle/>
          <a:p>
            <a:pPr marL="36900" indent="0">
              <a:buNone/>
            </a:pPr>
            <a:r>
              <a:rPr lang="en-US" dirty="0"/>
              <a:t>Attributes</a:t>
            </a:r>
          </a:p>
          <a:p>
            <a:r>
              <a:rPr lang="en-US" dirty="0"/>
              <a:t>Data Rate: x Kbps — x </a:t>
            </a:r>
            <a:r>
              <a:rPr lang="en-US" dirty="0" err="1"/>
              <a:t>MBps</a:t>
            </a:r>
            <a:endParaRPr lang="en-US" dirty="0"/>
          </a:p>
          <a:p>
            <a:r>
              <a:rPr lang="en-US" dirty="0"/>
              <a:t>Range: Unlimited with a clear line of sight b/w satellite and device</a:t>
            </a:r>
          </a:p>
          <a:p>
            <a:pPr marL="36900" indent="0">
              <a:buNone/>
            </a:pPr>
            <a:r>
              <a:rPr lang="en-US" dirty="0"/>
              <a:t>Application</a:t>
            </a:r>
          </a:p>
          <a:p>
            <a:r>
              <a:rPr lang="en-US" dirty="0"/>
              <a:t>Consumer Mobile, Asset tracking, Fleet management, and Remote monitoring.</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26E0384-9AAB-E644-327F-8F3DEF7F9174}"/>
                  </a:ext>
                </a:extLst>
              </p14:cNvPr>
              <p14:cNvContentPartPr/>
              <p14:nvPr/>
            </p14:nvContentPartPr>
            <p14:xfrm>
              <a:off x="3683160" y="2546280"/>
              <a:ext cx="901800" cy="76680"/>
            </p14:xfrm>
          </p:contentPart>
        </mc:Choice>
        <mc:Fallback xmlns="">
          <p:pic>
            <p:nvPicPr>
              <p:cNvPr id="2" name="Ink 1">
                <a:extLst>
                  <a:ext uri="{FF2B5EF4-FFF2-40B4-BE49-F238E27FC236}">
                    <a16:creationId xmlns:a16="http://schemas.microsoft.com/office/drawing/2014/main" id="{426E0384-9AAB-E644-327F-8F3DEF7F9174}"/>
                  </a:ext>
                </a:extLst>
              </p:cNvPr>
              <p:cNvPicPr/>
              <p:nvPr/>
            </p:nvPicPr>
            <p:blipFill>
              <a:blip r:embed="rId3"/>
              <a:stretch>
                <a:fillRect/>
              </a:stretch>
            </p:blipFill>
            <p:spPr>
              <a:xfrm>
                <a:off x="3667320" y="2482920"/>
                <a:ext cx="933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776A665-9CC6-151B-8B2B-D6F56A5424ED}"/>
                  </a:ext>
                </a:extLst>
              </p14:cNvPr>
              <p14:cNvContentPartPr/>
              <p14:nvPr/>
            </p14:nvContentPartPr>
            <p14:xfrm>
              <a:off x="2158920" y="2990880"/>
              <a:ext cx="6795000" cy="101880"/>
            </p14:xfrm>
          </p:contentPart>
        </mc:Choice>
        <mc:Fallback xmlns="">
          <p:pic>
            <p:nvPicPr>
              <p:cNvPr id="4" name="Ink 3">
                <a:extLst>
                  <a:ext uri="{FF2B5EF4-FFF2-40B4-BE49-F238E27FC236}">
                    <a16:creationId xmlns:a16="http://schemas.microsoft.com/office/drawing/2014/main" id="{B776A665-9CC6-151B-8B2B-D6F56A5424ED}"/>
                  </a:ext>
                </a:extLst>
              </p:cNvPr>
              <p:cNvPicPr/>
              <p:nvPr/>
            </p:nvPicPr>
            <p:blipFill>
              <a:blip r:embed="rId5"/>
              <a:stretch>
                <a:fillRect/>
              </a:stretch>
            </p:blipFill>
            <p:spPr>
              <a:xfrm>
                <a:off x="2143080" y="2927520"/>
                <a:ext cx="68263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D3EEEFF-C91A-1569-7B51-F667BD40BD85}"/>
                  </a:ext>
                </a:extLst>
              </p14:cNvPr>
              <p14:cNvContentPartPr/>
              <p14:nvPr/>
            </p14:nvContentPartPr>
            <p14:xfrm>
              <a:off x="635040" y="4013280"/>
              <a:ext cx="10973160" cy="304920"/>
            </p14:xfrm>
          </p:contentPart>
        </mc:Choice>
        <mc:Fallback xmlns="">
          <p:pic>
            <p:nvPicPr>
              <p:cNvPr id="5" name="Ink 4">
                <a:extLst>
                  <a:ext uri="{FF2B5EF4-FFF2-40B4-BE49-F238E27FC236}">
                    <a16:creationId xmlns:a16="http://schemas.microsoft.com/office/drawing/2014/main" id="{3D3EEEFF-C91A-1569-7B51-F667BD40BD85}"/>
                  </a:ext>
                </a:extLst>
              </p:cNvPr>
              <p:cNvPicPr/>
              <p:nvPr/>
            </p:nvPicPr>
            <p:blipFill>
              <a:blip r:embed="rId7"/>
              <a:stretch>
                <a:fillRect/>
              </a:stretch>
            </p:blipFill>
            <p:spPr>
              <a:xfrm>
                <a:off x="619200" y="3949920"/>
                <a:ext cx="11004480" cy="431640"/>
              </a:xfrm>
              <a:prstGeom prst="rect">
                <a:avLst/>
              </a:prstGeom>
            </p:spPr>
          </p:pic>
        </mc:Fallback>
      </mc:AlternateContent>
    </p:spTree>
    <p:extLst>
      <p:ext uri="{BB962C8B-B14F-4D97-AF65-F5344CB8AC3E}">
        <p14:creationId xmlns:p14="http://schemas.microsoft.com/office/powerpoint/2010/main" val="4027064931"/>
      </p:ext>
    </p:extLst>
  </p:cSld>
  <p:clrMapOvr>
    <a:masterClrMapping/>
  </p:clrMapOvr>
  <p:transition>
    <p:circl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4A97-AC5D-0847-D6AA-8DADAF68E781}"/>
              </a:ext>
            </a:extLst>
          </p:cNvPr>
          <p:cNvSpPr>
            <a:spLocks noGrp="1"/>
          </p:cNvSpPr>
          <p:nvPr>
            <p:ph type="title"/>
          </p:nvPr>
        </p:nvSpPr>
        <p:spPr/>
        <p:txBody>
          <a:bodyPr/>
          <a:lstStyle/>
          <a:p>
            <a:r>
              <a:rPr lang="en-IN" dirty="0"/>
              <a:t>10.Infrared</a:t>
            </a:r>
          </a:p>
        </p:txBody>
      </p:sp>
      <p:sp>
        <p:nvSpPr>
          <p:cNvPr id="3" name="Content Placeholder 2">
            <a:extLst>
              <a:ext uri="{FF2B5EF4-FFF2-40B4-BE49-F238E27FC236}">
                <a16:creationId xmlns:a16="http://schemas.microsoft.com/office/drawing/2014/main" id="{605611C4-EAEB-D17A-7509-9C58A65F65B9}"/>
              </a:ext>
            </a:extLst>
          </p:cNvPr>
          <p:cNvSpPr>
            <a:spLocks noGrp="1"/>
          </p:cNvSpPr>
          <p:nvPr>
            <p:ph idx="1"/>
          </p:nvPr>
        </p:nvSpPr>
        <p:spPr>
          <a:xfrm>
            <a:off x="529746" y="1939290"/>
            <a:ext cx="11183718" cy="3714749"/>
          </a:xfrm>
        </p:spPr>
        <p:txBody>
          <a:bodyPr>
            <a:normAutofit fontScale="92500" lnSpcReduction="20000"/>
          </a:bodyPr>
          <a:lstStyle/>
          <a:p>
            <a:pPr algn="just"/>
            <a:r>
              <a:rPr lang="en-US" dirty="0"/>
              <a:t>Wireless technology that uses the infrared light spectrum to transmit data between devices. Limited range and lower data rates. </a:t>
            </a:r>
          </a:p>
          <a:p>
            <a:pPr algn="just"/>
            <a:r>
              <a:rPr lang="en-US" dirty="0"/>
              <a:t>Infrared communication typically offers lower data rates compared to other wireless communication technologies such as Wi-Fi, Bluetooth, or cellular networks. </a:t>
            </a:r>
          </a:p>
          <a:p>
            <a:pPr algn="just"/>
            <a:r>
              <a:rPr lang="en-US" dirty="0"/>
              <a:t>The data rate can range from a few kilobits per second to a few megabits per second, depending on the implementation. </a:t>
            </a:r>
          </a:p>
          <a:p>
            <a:pPr algn="just"/>
            <a:r>
              <a:rPr lang="en-US" dirty="0"/>
              <a:t>The range of infrared communication is also limited, typically ranging from a few centimeters to a few meters. </a:t>
            </a:r>
          </a:p>
          <a:p>
            <a:pPr algn="just"/>
            <a:r>
              <a:rPr lang="en-US" dirty="0"/>
              <a:t>Infrared communication requires a clear line of sight between the transmitting and receiving devices, which means that obstacles such as walls or objects can block the signal.</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9B4B0A9-58F0-29DD-FB0C-B18337150969}"/>
                  </a:ext>
                </a:extLst>
              </p14:cNvPr>
              <p14:cNvContentPartPr/>
              <p14:nvPr/>
            </p14:nvContentPartPr>
            <p14:xfrm>
              <a:off x="819000" y="2114640"/>
              <a:ext cx="6433200" cy="146160"/>
            </p14:xfrm>
          </p:contentPart>
        </mc:Choice>
        <mc:Fallback xmlns="">
          <p:pic>
            <p:nvPicPr>
              <p:cNvPr id="4" name="Ink 3">
                <a:extLst>
                  <a:ext uri="{FF2B5EF4-FFF2-40B4-BE49-F238E27FC236}">
                    <a16:creationId xmlns:a16="http://schemas.microsoft.com/office/drawing/2014/main" id="{D9B4B0A9-58F0-29DD-FB0C-B18337150969}"/>
                  </a:ext>
                </a:extLst>
              </p:cNvPr>
              <p:cNvPicPr/>
              <p:nvPr/>
            </p:nvPicPr>
            <p:blipFill>
              <a:blip r:embed="rId3"/>
              <a:stretch>
                <a:fillRect/>
              </a:stretch>
            </p:blipFill>
            <p:spPr>
              <a:xfrm>
                <a:off x="803160" y="2051280"/>
                <a:ext cx="6464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1768365-FDAB-3AD5-CEED-BE72DEF7F667}"/>
                  </a:ext>
                </a:extLst>
              </p14:cNvPr>
              <p14:cNvContentPartPr/>
              <p14:nvPr/>
            </p14:nvContentPartPr>
            <p14:xfrm>
              <a:off x="412920" y="2381400"/>
              <a:ext cx="3365640" cy="95400"/>
            </p14:xfrm>
          </p:contentPart>
        </mc:Choice>
        <mc:Fallback xmlns="">
          <p:pic>
            <p:nvPicPr>
              <p:cNvPr id="5" name="Ink 4">
                <a:extLst>
                  <a:ext uri="{FF2B5EF4-FFF2-40B4-BE49-F238E27FC236}">
                    <a16:creationId xmlns:a16="http://schemas.microsoft.com/office/drawing/2014/main" id="{51768365-FDAB-3AD5-CEED-BE72DEF7F667}"/>
                  </a:ext>
                </a:extLst>
              </p:cNvPr>
              <p:cNvPicPr/>
              <p:nvPr/>
            </p:nvPicPr>
            <p:blipFill>
              <a:blip r:embed="rId5"/>
              <a:stretch>
                <a:fillRect/>
              </a:stretch>
            </p:blipFill>
            <p:spPr>
              <a:xfrm>
                <a:off x="397080" y="2318040"/>
                <a:ext cx="33969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11EA49E-EBD7-8182-9608-A34921C56CB5}"/>
                  </a:ext>
                </a:extLst>
              </p14:cNvPr>
              <p14:cNvContentPartPr/>
              <p14:nvPr/>
            </p14:nvContentPartPr>
            <p14:xfrm>
              <a:off x="10744200" y="2127240"/>
              <a:ext cx="1416240" cy="360"/>
            </p14:xfrm>
          </p:contentPart>
        </mc:Choice>
        <mc:Fallback xmlns="">
          <p:pic>
            <p:nvPicPr>
              <p:cNvPr id="6" name="Ink 5">
                <a:extLst>
                  <a:ext uri="{FF2B5EF4-FFF2-40B4-BE49-F238E27FC236}">
                    <a16:creationId xmlns:a16="http://schemas.microsoft.com/office/drawing/2014/main" id="{911EA49E-EBD7-8182-9608-A34921C56CB5}"/>
                  </a:ext>
                </a:extLst>
              </p:cNvPr>
              <p:cNvPicPr/>
              <p:nvPr/>
            </p:nvPicPr>
            <p:blipFill>
              <a:blip r:embed="rId7"/>
              <a:stretch>
                <a:fillRect/>
              </a:stretch>
            </p:blipFill>
            <p:spPr>
              <a:xfrm>
                <a:off x="10728360" y="2063880"/>
                <a:ext cx="1447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3A7E4639-3C9A-C127-6ACE-50BC80441664}"/>
                  </a:ext>
                </a:extLst>
              </p14:cNvPr>
              <p14:cNvContentPartPr/>
              <p14:nvPr/>
            </p14:nvContentPartPr>
            <p14:xfrm>
              <a:off x="5207040" y="2838600"/>
              <a:ext cx="1879920" cy="57240"/>
            </p14:xfrm>
          </p:contentPart>
        </mc:Choice>
        <mc:Fallback xmlns="">
          <p:pic>
            <p:nvPicPr>
              <p:cNvPr id="7" name="Ink 6">
                <a:extLst>
                  <a:ext uri="{FF2B5EF4-FFF2-40B4-BE49-F238E27FC236}">
                    <a16:creationId xmlns:a16="http://schemas.microsoft.com/office/drawing/2014/main" id="{3A7E4639-3C9A-C127-6ACE-50BC80441664}"/>
                  </a:ext>
                </a:extLst>
              </p:cNvPr>
              <p:cNvPicPr/>
              <p:nvPr/>
            </p:nvPicPr>
            <p:blipFill>
              <a:blip r:embed="rId9"/>
              <a:stretch>
                <a:fillRect/>
              </a:stretch>
            </p:blipFill>
            <p:spPr>
              <a:xfrm>
                <a:off x="5191200" y="2775240"/>
                <a:ext cx="19112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1DC416B0-1AF3-E6FC-1FDE-D618A47A1A4C}"/>
                  </a:ext>
                </a:extLst>
              </p14:cNvPr>
              <p14:cNvContentPartPr/>
              <p14:nvPr/>
            </p14:nvContentPartPr>
            <p14:xfrm>
              <a:off x="4241880" y="3581280"/>
              <a:ext cx="6032880" cy="153000"/>
            </p14:xfrm>
          </p:contentPart>
        </mc:Choice>
        <mc:Fallback xmlns="">
          <p:pic>
            <p:nvPicPr>
              <p:cNvPr id="8" name="Ink 7">
                <a:extLst>
                  <a:ext uri="{FF2B5EF4-FFF2-40B4-BE49-F238E27FC236}">
                    <a16:creationId xmlns:a16="http://schemas.microsoft.com/office/drawing/2014/main" id="{1DC416B0-1AF3-E6FC-1FDE-D618A47A1A4C}"/>
                  </a:ext>
                </a:extLst>
              </p:cNvPr>
              <p:cNvPicPr/>
              <p:nvPr/>
            </p:nvPicPr>
            <p:blipFill>
              <a:blip r:embed="rId11"/>
              <a:stretch>
                <a:fillRect/>
              </a:stretch>
            </p:blipFill>
            <p:spPr>
              <a:xfrm>
                <a:off x="4226040" y="3517920"/>
                <a:ext cx="60642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F09D18AD-0602-3C4C-56CE-99613C95EFC4}"/>
                  </a:ext>
                </a:extLst>
              </p14:cNvPr>
              <p14:cNvContentPartPr/>
              <p14:nvPr/>
            </p14:nvContentPartPr>
            <p14:xfrm>
              <a:off x="1333440" y="4267080"/>
              <a:ext cx="5537520" cy="32400"/>
            </p14:xfrm>
          </p:contentPart>
        </mc:Choice>
        <mc:Fallback xmlns="">
          <p:pic>
            <p:nvPicPr>
              <p:cNvPr id="9" name="Ink 8">
                <a:extLst>
                  <a:ext uri="{FF2B5EF4-FFF2-40B4-BE49-F238E27FC236}">
                    <a16:creationId xmlns:a16="http://schemas.microsoft.com/office/drawing/2014/main" id="{F09D18AD-0602-3C4C-56CE-99613C95EFC4}"/>
                  </a:ext>
                </a:extLst>
              </p:cNvPr>
              <p:cNvPicPr/>
              <p:nvPr/>
            </p:nvPicPr>
            <p:blipFill>
              <a:blip r:embed="rId13"/>
              <a:stretch>
                <a:fillRect/>
              </a:stretch>
            </p:blipFill>
            <p:spPr>
              <a:xfrm>
                <a:off x="1317600" y="4203720"/>
                <a:ext cx="55688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3E15895-46C0-D8C3-FC43-DAC214DD7C85}"/>
                  </a:ext>
                </a:extLst>
              </p14:cNvPr>
              <p14:cNvContentPartPr/>
              <p14:nvPr/>
            </p14:nvContentPartPr>
            <p14:xfrm>
              <a:off x="9429840" y="4254480"/>
              <a:ext cx="2279880" cy="38520"/>
            </p14:xfrm>
          </p:contentPart>
        </mc:Choice>
        <mc:Fallback xmlns="">
          <p:pic>
            <p:nvPicPr>
              <p:cNvPr id="10" name="Ink 9">
                <a:extLst>
                  <a:ext uri="{FF2B5EF4-FFF2-40B4-BE49-F238E27FC236}">
                    <a16:creationId xmlns:a16="http://schemas.microsoft.com/office/drawing/2014/main" id="{B3E15895-46C0-D8C3-FC43-DAC214DD7C85}"/>
                  </a:ext>
                </a:extLst>
              </p:cNvPr>
              <p:cNvPicPr/>
              <p:nvPr/>
            </p:nvPicPr>
            <p:blipFill>
              <a:blip r:embed="rId15"/>
              <a:stretch>
                <a:fillRect/>
              </a:stretch>
            </p:blipFill>
            <p:spPr>
              <a:xfrm>
                <a:off x="9414000" y="4191120"/>
                <a:ext cx="2311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C7A2487-76C7-5565-EB3F-4AB4F2ECF0E6}"/>
                  </a:ext>
                </a:extLst>
              </p14:cNvPr>
              <p14:cNvContentPartPr/>
              <p14:nvPr/>
            </p14:nvContentPartPr>
            <p14:xfrm>
              <a:off x="888840" y="4584600"/>
              <a:ext cx="2127600" cy="45000"/>
            </p14:xfrm>
          </p:contentPart>
        </mc:Choice>
        <mc:Fallback xmlns="">
          <p:pic>
            <p:nvPicPr>
              <p:cNvPr id="11" name="Ink 10">
                <a:extLst>
                  <a:ext uri="{FF2B5EF4-FFF2-40B4-BE49-F238E27FC236}">
                    <a16:creationId xmlns:a16="http://schemas.microsoft.com/office/drawing/2014/main" id="{BC7A2487-76C7-5565-EB3F-4AB4F2ECF0E6}"/>
                  </a:ext>
                </a:extLst>
              </p:cNvPr>
              <p:cNvPicPr/>
              <p:nvPr/>
            </p:nvPicPr>
            <p:blipFill>
              <a:blip r:embed="rId17"/>
              <a:stretch>
                <a:fillRect/>
              </a:stretch>
            </p:blipFill>
            <p:spPr>
              <a:xfrm>
                <a:off x="873000" y="4521240"/>
                <a:ext cx="2158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98018A70-8E10-FF50-FA64-C1C596A9121B}"/>
                  </a:ext>
                </a:extLst>
              </p14:cNvPr>
              <p14:cNvContentPartPr/>
              <p14:nvPr/>
            </p14:nvContentPartPr>
            <p14:xfrm>
              <a:off x="4610160" y="4959360"/>
              <a:ext cx="2406960" cy="360"/>
            </p14:xfrm>
          </p:contentPart>
        </mc:Choice>
        <mc:Fallback xmlns="">
          <p:pic>
            <p:nvPicPr>
              <p:cNvPr id="12" name="Ink 11">
                <a:extLst>
                  <a:ext uri="{FF2B5EF4-FFF2-40B4-BE49-F238E27FC236}">
                    <a16:creationId xmlns:a16="http://schemas.microsoft.com/office/drawing/2014/main" id="{98018A70-8E10-FF50-FA64-C1C596A9121B}"/>
                  </a:ext>
                </a:extLst>
              </p:cNvPr>
              <p:cNvPicPr/>
              <p:nvPr/>
            </p:nvPicPr>
            <p:blipFill>
              <a:blip r:embed="rId19"/>
              <a:stretch>
                <a:fillRect/>
              </a:stretch>
            </p:blipFill>
            <p:spPr>
              <a:xfrm>
                <a:off x="4594320" y="4896000"/>
                <a:ext cx="2438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34366848-2064-9616-BACF-0184D1D933D5}"/>
                  </a:ext>
                </a:extLst>
              </p14:cNvPr>
              <p14:cNvContentPartPr/>
              <p14:nvPr/>
            </p14:nvContentPartPr>
            <p14:xfrm>
              <a:off x="4502160" y="5270400"/>
              <a:ext cx="4470840" cy="76680"/>
            </p14:xfrm>
          </p:contentPart>
        </mc:Choice>
        <mc:Fallback xmlns="">
          <p:pic>
            <p:nvPicPr>
              <p:cNvPr id="13" name="Ink 12">
                <a:extLst>
                  <a:ext uri="{FF2B5EF4-FFF2-40B4-BE49-F238E27FC236}">
                    <a16:creationId xmlns:a16="http://schemas.microsoft.com/office/drawing/2014/main" id="{34366848-2064-9616-BACF-0184D1D933D5}"/>
                  </a:ext>
                </a:extLst>
              </p:cNvPr>
              <p:cNvPicPr/>
              <p:nvPr/>
            </p:nvPicPr>
            <p:blipFill>
              <a:blip r:embed="rId21"/>
              <a:stretch>
                <a:fillRect/>
              </a:stretch>
            </p:blipFill>
            <p:spPr>
              <a:xfrm>
                <a:off x="4486320" y="5207040"/>
                <a:ext cx="4502160" cy="203400"/>
              </a:xfrm>
              <a:prstGeom prst="rect">
                <a:avLst/>
              </a:prstGeom>
            </p:spPr>
          </p:pic>
        </mc:Fallback>
      </mc:AlternateContent>
    </p:spTree>
    <p:extLst>
      <p:ext uri="{BB962C8B-B14F-4D97-AF65-F5344CB8AC3E}">
        <p14:creationId xmlns:p14="http://schemas.microsoft.com/office/powerpoint/2010/main" val="1355115164"/>
      </p:ext>
    </p:extLst>
  </p:cSld>
  <p:clrMapOvr>
    <a:masterClrMapping/>
  </p:clrMapOvr>
  <p:transition>
    <p:circl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C7923-19F3-6AF4-8A2F-4E1E434F2881}"/>
              </a:ext>
            </a:extLst>
          </p:cNvPr>
          <p:cNvSpPr>
            <a:spLocks noGrp="1"/>
          </p:cNvSpPr>
          <p:nvPr>
            <p:ph idx="1"/>
          </p:nvPr>
        </p:nvSpPr>
        <p:spPr>
          <a:xfrm>
            <a:off x="420019" y="1435189"/>
            <a:ext cx="6483701" cy="3987622"/>
          </a:xfrm>
        </p:spPr>
        <p:txBody>
          <a:bodyPr>
            <a:noAutofit/>
          </a:bodyPr>
          <a:lstStyle/>
          <a:p>
            <a:pPr algn="just">
              <a:lnSpc>
                <a:spcPct val="160000"/>
              </a:lnSpc>
            </a:pPr>
            <a:r>
              <a:rPr lang="en-US" sz="1800" dirty="0"/>
              <a:t> Infrared communication is more secure compared to other wireless communication technologies because the signal cannot pass through solid objects. </a:t>
            </a:r>
          </a:p>
          <a:p>
            <a:pPr algn="just">
              <a:lnSpc>
                <a:spcPct val="160000"/>
              </a:lnSpc>
            </a:pPr>
            <a:r>
              <a:rPr lang="en-US" sz="1800" dirty="0"/>
              <a:t>This makes it ideal for applications where security is a concern, such as in point-to-point communication between two devices in close proximity. </a:t>
            </a:r>
          </a:p>
          <a:p>
            <a:pPr algn="just">
              <a:lnSpc>
                <a:spcPct val="160000"/>
              </a:lnSpc>
            </a:pPr>
            <a:r>
              <a:rPr lang="en-US" sz="1800" dirty="0"/>
              <a:t>Infrared communication is also low power and does not interfere with other wireless signals, making it suitable for use in battery-powered devices or in environments with high electromagnetic interference.</a:t>
            </a:r>
            <a:endParaRPr lang="en-IN" sz="1800" dirty="0"/>
          </a:p>
        </p:txBody>
      </p:sp>
      <p:pic>
        <p:nvPicPr>
          <p:cNvPr id="5" name="Picture 4">
            <a:extLst>
              <a:ext uri="{FF2B5EF4-FFF2-40B4-BE49-F238E27FC236}">
                <a16:creationId xmlns:a16="http://schemas.microsoft.com/office/drawing/2014/main" id="{6F482D7F-20AE-AD2C-1D67-28D62C0F0A8B}"/>
              </a:ext>
            </a:extLst>
          </p:cNvPr>
          <p:cNvPicPr>
            <a:picLocks noChangeAspect="1"/>
          </p:cNvPicPr>
          <p:nvPr/>
        </p:nvPicPr>
        <p:blipFill>
          <a:blip r:embed="rId2"/>
          <a:stretch>
            <a:fillRect/>
          </a:stretch>
        </p:blipFill>
        <p:spPr>
          <a:xfrm>
            <a:off x="7068312" y="1552422"/>
            <a:ext cx="4383629" cy="4455186"/>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26AC2D5-4D47-EB08-46EE-E68013FCB11E}"/>
                  </a:ext>
                </a:extLst>
              </p14:cNvPr>
              <p14:cNvContentPartPr/>
              <p14:nvPr/>
            </p14:nvContentPartPr>
            <p14:xfrm>
              <a:off x="933480" y="1714320"/>
              <a:ext cx="4077000" cy="64080"/>
            </p14:xfrm>
          </p:contentPart>
        </mc:Choice>
        <mc:Fallback xmlns="">
          <p:pic>
            <p:nvPicPr>
              <p:cNvPr id="2" name="Ink 1">
                <a:extLst>
                  <a:ext uri="{FF2B5EF4-FFF2-40B4-BE49-F238E27FC236}">
                    <a16:creationId xmlns:a16="http://schemas.microsoft.com/office/drawing/2014/main" id="{E26AC2D5-4D47-EB08-46EE-E68013FCB11E}"/>
                  </a:ext>
                </a:extLst>
              </p:cNvPr>
              <p:cNvPicPr/>
              <p:nvPr/>
            </p:nvPicPr>
            <p:blipFill>
              <a:blip r:embed="rId4"/>
              <a:stretch>
                <a:fillRect/>
              </a:stretch>
            </p:blipFill>
            <p:spPr>
              <a:xfrm>
                <a:off x="917640" y="1650960"/>
                <a:ext cx="41083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E461FD2-91DC-1256-F43C-7B864A212CDC}"/>
                  </a:ext>
                </a:extLst>
              </p14:cNvPr>
              <p14:cNvContentPartPr/>
              <p14:nvPr/>
            </p14:nvContentPartPr>
            <p14:xfrm>
              <a:off x="5676840" y="2082960"/>
              <a:ext cx="2394360" cy="203400"/>
            </p14:xfrm>
          </p:contentPart>
        </mc:Choice>
        <mc:Fallback xmlns="">
          <p:pic>
            <p:nvPicPr>
              <p:cNvPr id="4" name="Ink 3">
                <a:extLst>
                  <a:ext uri="{FF2B5EF4-FFF2-40B4-BE49-F238E27FC236}">
                    <a16:creationId xmlns:a16="http://schemas.microsoft.com/office/drawing/2014/main" id="{DE461FD2-91DC-1256-F43C-7B864A212CDC}"/>
                  </a:ext>
                </a:extLst>
              </p:cNvPr>
              <p:cNvPicPr/>
              <p:nvPr/>
            </p:nvPicPr>
            <p:blipFill>
              <a:blip r:embed="rId6"/>
              <a:stretch>
                <a:fillRect/>
              </a:stretch>
            </p:blipFill>
            <p:spPr>
              <a:xfrm>
                <a:off x="5661000" y="2019600"/>
                <a:ext cx="24256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BC332A3-714D-841E-DD22-76B09E16695D}"/>
                  </a:ext>
                </a:extLst>
              </p14:cNvPr>
              <p14:cNvContentPartPr/>
              <p14:nvPr/>
            </p14:nvContentPartPr>
            <p14:xfrm>
              <a:off x="324000" y="2603520"/>
              <a:ext cx="3492720" cy="360"/>
            </p14:xfrm>
          </p:contentPart>
        </mc:Choice>
        <mc:Fallback xmlns="">
          <p:pic>
            <p:nvPicPr>
              <p:cNvPr id="6" name="Ink 5">
                <a:extLst>
                  <a:ext uri="{FF2B5EF4-FFF2-40B4-BE49-F238E27FC236}">
                    <a16:creationId xmlns:a16="http://schemas.microsoft.com/office/drawing/2014/main" id="{ABC332A3-714D-841E-DD22-76B09E16695D}"/>
                  </a:ext>
                </a:extLst>
              </p:cNvPr>
              <p:cNvPicPr/>
              <p:nvPr/>
            </p:nvPicPr>
            <p:blipFill>
              <a:blip r:embed="rId8"/>
              <a:stretch>
                <a:fillRect/>
              </a:stretch>
            </p:blipFill>
            <p:spPr>
              <a:xfrm>
                <a:off x="308160" y="2540160"/>
                <a:ext cx="3524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3A372AAA-920C-66D4-4049-04B99F8B6DD9}"/>
                  </a:ext>
                </a:extLst>
              </p14:cNvPr>
              <p14:cNvContentPartPr/>
              <p14:nvPr/>
            </p14:nvContentPartPr>
            <p14:xfrm>
              <a:off x="2190600" y="3137040"/>
              <a:ext cx="4693320" cy="120960"/>
            </p14:xfrm>
          </p:contentPart>
        </mc:Choice>
        <mc:Fallback xmlns="">
          <p:pic>
            <p:nvPicPr>
              <p:cNvPr id="7" name="Ink 6">
                <a:extLst>
                  <a:ext uri="{FF2B5EF4-FFF2-40B4-BE49-F238E27FC236}">
                    <a16:creationId xmlns:a16="http://schemas.microsoft.com/office/drawing/2014/main" id="{3A372AAA-920C-66D4-4049-04B99F8B6DD9}"/>
                  </a:ext>
                </a:extLst>
              </p:cNvPr>
              <p:cNvPicPr/>
              <p:nvPr/>
            </p:nvPicPr>
            <p:blipFill>
              <a:blip r:embed="rId10"/>
              <a:stretch>
                <a:fillRect/>
              </a:stretch>
            </p:blipFill>
            <p:spPr>
              <a:xfrm>
                <a:off x="2174760" y="3073680"/>
                <a:ext cx="47246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0037710-1F86-E76C-05C4-768E42BD16C6}"/>
                  </a:ext>
                </a:extLst>
              </p14:cNvPr>
              <p14:cNvContentPartPr/>
              <p14:nvPr/>
            </p14:nvContentPartPr>
            <p14:xfrm>
              <a:off x="1771560" y="3606840"/>
              <a:ext cx="3061080" cy="51120"/>
            </p14:xfrm>
          </p:contentPart>
        </mc:Choice>
        <mc:Fallback xmlns="">
          <p:pic>
            <p:nvPicPr>
              <p:cNvPr id="8" name="Ink 7">
                <a:extLst>
                  <a:ext uri="{FF2B5EF4-FFF2-40B4-BE49-F238E27FC236}">
                    <a16:creationId xmlns:a16="http://schemas.microsoft.com/office/drawing/2014/main" id="{B0037710-1F86-E76C-05C4-768E42BD16C6}"/>
                  </a:ext>
                </a:extLst>
              </p:cNvPr>
              <p:cNvPicPr/>
              <p:nvPr/>
            </p:nvPicPr>
            <p:blipFill>
              <a:blip r:embed="rId12"/>
              <a:stretch>
                <a:fillRect/>
              </a:stretch>
            </p:blipFill>
            <p:spPr>
              <a:xfrm>
                <a:off x="1755720" y="3543480"/>
                <a:ext cx="3092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F3C7FA8B-1041-64E4-5285-77E4267B47C7}"/>
                  </a:ext>
                </a:extLst>
              </p14:cNvPr>
              <p14:cNvContentPartPr/>
              <p14:nvPr/>
            </p14:nvContentPartPr>
            <p14:xfrm>
              <a:off x="3581280" y="4546440"/>
              <a:ext cx="3302640" cy="241920"/>
            </p14:xfrm>
          </p:contentPart>
        </mc:Choice>
        <mc:Fallback xmlns="">
          <p:pic>
            <p:nvPicPr>
              <p:cNvPr id="9" name="Ink 8">
                <a:extLst>
                  <a:ext uri="{FF2B5EF4-FFF2-40B4-BE49-F238E27FC236}">
                    <a16:creationId xmlns:a16="http://schemas.microsoft.com/office/drawing/2014/main" id="{F3C7FA8B-1041-64E4-5285-77E4267B47C7}"/>
                  </a:ext>
                </a:extLst>
              </p:cNvPr>
              <p:cNvPicPr/>
              <p:nvPr/>
            </p:nvPicPr>
            <p:blipFill>
              <a:blip r:embed="rId14"/>
              <a:stretch>
                <a:fillRect/>
              </a:stretch>
            </p:blipFill>
            <p:spPr>
              <a:xfrm>
                <a:off x="3565440" y="4483080"/>
                <a:ext cx="3333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84678A32-F381-EE14-ECE3-1825833BA75B}"/>
                  </a:ext>
                </a:extLst>
              </p14:cNvPr>
              <p14:cNvContentPartPr/>
              <p14:nvPr/>
            </p14:nvContentPartPr>
            <p14:xfrm>
              <a:off x="1149480" y="5054760"/>
              <a:ext cx="2356200" cy="57240"/>
            </p14:xfrm>
          </p:contentPart>
        </mc:Choice>
        <mc:Fallback xmlns="">
          <p:pic>
            <p:nvPicPr>
              <p:cNvPr id="10" name="Ink 9">
                <a:extLst>
                  <a:ext uri="{FF2B5EF4-FFF2-40B4-BE49-F238E27FC236}">
                    <a16:creationId xmlns:a16="http://schemas.microsoft.com/office/drawing/2014/main" id="{84678A32-F381-EE14-ECE3-1825833BA75B}"/>
                  </a:ext>
                </a:extLst>
              </p:cNvPr>
              <p:cNvPicPr/>
              <p:nvPr/>
            </p:nvPicPr>
            <p:blipFill>
              <a:blip r:embed="rId16"/>
              <a:stretch>
                <a:fillRect/>
              </a:stretch>
            </p:blipFill>
            <p:spPr>
              <a:xfrm>
                <a:off x="1133640" y="4991400"/>
                <a:ext cx="23875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D8AC0470-2B0F-1446-ED1C-B313300744B0}"/>
                  </a:ext>
                </a:extLst>
              </p14:cNvPr>
              <p14:cNvContentPartPr/>
              <p14:nvPr/>
            </p14:nvContentPartPr>
            <p14:xfrm>
              <a:off x="5454720" y="5149800"/>
              <a:ext cx="1581480" cy="12960"/>
            </p14:xfrm>
          </p:contentPart>
        </mc:Choice>
        <mc:Fallback xmlns="">
          <p:pic>
            <p:nvPicPr>
              <p:cNvPr id="11" name="Ink 10">
                <a:extLst>
                  <a:ext uri="{FF2B5EF4-FFF2-40B4-BE49-F238E27FC236}">
                    <a16:creationId xmlns:a16="http://schemas.microsoft.com/office/drawing/2014/main" id="{D8AC0470-2B0F-1446-ED1C-B313300744B0}"/>
                  </a:ext>
                </a:extLst>
              </p:cNvPr>
              <p:cNvPicPr/>
              <p:nvPr/>
            </p:nvPicPr>
            <p:blipFill>
              <a:blip r:embed="rId18"/>
              <a:stretch>
                <a:fillRect/>
              </a:stretch>
            </p:blipFill>
            <p:spPr>
              <a:xfrm>
                <a:off x="5438880" y="5086440"/>
                <a:ext cx="1612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733B4E6-3013-CD23-8FE6-310D12CC37CD}"/>
                  </a:ext>
                </a:extLst>
              </p14:cNvPr>
              <p14:cNvContentPartPr/>
              <p14:nvPr/>
            </p14:nvContentPartPr>
            <p14:xfrm>
              <a:off x="933480" y="5530680"/>
              <a:ext cx="6166080" cy="146520"/>
            </p14:xfrm>
          </p:contentPart>
        </mc:Choice>
        <mc:Fallback xmlns="">
          <p:pic>
            <p:nvPicPr>
              <p:cNvPr id="12" name="Ink 11">
                <a:extLst>
                  <a:ext uri="{FF2B5EF4-FFF2-40B4-BE49-F238E27FC236}">
                    <a16:creationId xmlns:a16="http://schemas.microsoft.com/office/drawing/2014/main" id="{9733B4E6-3013-CD23-8FE6-310D12CC37CD}"/>
                  </a:ext>
                </a:extLst>
              </p:cNvPr>
              <p:cNvPicPr/>
              <p:nvPr/>
            </p:nvPicPr>
            <p:blipFill>
              <a:blip r:embed="rId20"/>
              <a:stretch>
                <a:fillRect/>
              </a:stretch>
            </p:blipFill>
            <p:spPr>
              <a:xfrm>
                <a:off x="917640" y="5467320"/>
                <a:ext cx="61974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A31B0997-945C-CBAA-A626-2C093D85886A}"/>
                  </a:ext>
                </a:extLst>
              </p14:cNvPr>
              <p14:cNvContentPartPr/>
              <p14:nvPr/>
            </p14:nvContentPartPr>
            <p14:xfrm>
              <a:off x="888840" y="5835600"/>
              <a:ext cx="1296000" cy="159120"/>
            </p14:xfrm>
          </p:contentPart>
        </mc:Choice>
        <mc:Fallback xmlns="">
          <p:pic>
            <p:nvPicPr>
              <p:cNvPr id="13" name="Ink 12">
                <a:extLst>
                  <a:ext uri="{FF2B5EF4-FFF2-40B4-BE49-F238E27FC236}">
                    <a16:creationId xmlns:a16="http://schemas.microsoft.com/office/drawing/2014/main" id="{A31B0997-945C-CBAA-A626-2C093D85886A}"/>
                  </a:ext>
                </a:extLst>
              </p:cNvPr>
              <p:cNvPicPr/>
              <p:nvPr/>
            </p:nvPicPr>
            <p:blipFill>
              <a:blip r:embed="rId22"/>
              <a:stretch>
                <a:fillRect/>
              </a:stretch>
            </p:blipFill>
            <p:spPr>
              <a:xfrm>
                <a:off x="873000" y="5772240"/>
                <a:ext cx="1327320" cy="285840"/>
              </a:xfrm>
              <a:prstGeom prst="rect">
                <a:avLst/>
              </a:prstGeom>
            </p:spPr>
          </p:pic>
        </mc:Fallback>
      </mc:AlternateContent>
    </p:spTree>
    <p:extLst>
      <p:ext uri="{BB962C8B-B14F-4D97-AF65-F5344CB8AC3E}">
        <p14:creationId xmlns:p14="http://schemas.microsoft.com/office/powerpoint/2010/main" val="1322107094"/>
      </p:ext>
    </p:extLst>
  </p:cSld>
  <p:clrMapOvr>
    <a:masterClrMapping/>
  </p:clrMapOvr>
  <p:transition>
    <p:circl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6EEAE-369D-BAD3-D862-217C66809A86}"/>
              </a:ext>
            </a:extLst>
          </p:cNvPr>
          <p:cNvSpPr>
            <a:spLocks noGrp="1"/>
          </p:cNvSpPr>
          <p:nvPr>
            <p:ph idx="1"/>
          </p:nvPr>
        </p:nvSpPr>
        <p:spPr>
          <a:xfrm>
            <a:off x="919119" y="1664970"/>
            <a:ext cx="10353762" cy="3714749"/>
          </a:xfrm>
        </p:spPr>
        <p:txBody>
          <a:bodyPr/>
          <a:lstStyle/>
          <a:p>
            <a:pPr marL="36900" indent="0">
              <a:buNone/>
            </a:pPr>
            <a:r>
              <a:rPr lang="en-US" dirty="0"/>
              <a:t>Attributes</a:t>
            </a:r>
          </a:p>
          <a:p>
            <a:r>
              <a:rPr lang="en-US" dirty="0"/>
              <a:t>Data Rate: x </a:t>
            </a:r>
            <a:r>
              <a:rPr lang="en-US" dirty="0" err="1"/>
              <a:t>KBps</a:t>
            </a:r>
            <a:endParaRPr lang="en-US" dirty="0"/>
          </a:p>
          <a:p>
            <a:r>
              <a:rPr lang="en-US" dirty="0"/>
              <a:t>Range: up to a few meters</a:t>
            </a:r>
          </a:p>
          <a:p>
            <a:r>
              <a:rPr lang="en-US" dirty="0"/>
              <a:t>Topology: Point to Point</a:t>
            </a:r>
          </a:p>
          <a:p>
            <a:pPr marL="36900" indent="0">
              <a:buNone/>
            </a:pPr>
            <a:r>
              <a:rPr lang="en-US" dirty="0"/>
              <a:t>Application</a:t>
            </a:r>
          </a:p>
          <a:p>
            <a:r>
              <a:rPr lang="en-US" dirty="0"/>
              <a:t>TV remote controls, as well as industrial applications such as factory automation and surveillance.</a:t>
            </a:r>
            <a:endParaRPr lang="en-IN" dirty="0"/>
          </a:p>
        </p:txBody>
      </p:sp>
    </p:spTree>
    <p:extLst>
      <p:ext uri="{BB962C8B-B14F-4D97-AF65-F5344CB8AC3E}">
        <p14:creationId xmlns:p14="http://schemas.microsoft.com/office/powerpoint/2010/main" val="2304838683"/>
      </p:ext>
    </p:extLst>
  </p:cSld>
  <p:clrMapOvr>
    <a:masterClrMapping/>
  </p:clrMapOvr>
  <p:transition>
    <p:circl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D5D4-3C9A-59D8-D7F6-38FD6863D1EB}"/>
              </a:ext>
            </a:extLst>
          </p:cNvPr>
          <p:cNvSpPr>
            <a:spLocks noGrp="1"/>
          </p:cNvSpPr>
          <p:nvPr>
            <p:ph type="title"/>
          </p:nvPr>
        </p:nvSpPr>
        <p:spPr/>
        <p:txBody>
          <a:bodyPr/>
          <a:lstStyle/>
          <a:p>
            <a:r>
              <a:rPr lang="en-IN" dirty="0"/>
              <a:t>11.NFC (Near Field Communication)</a:t>
            </a:r>
          </a:p>
        </p:txBody>
      </p:sp>
      <p:sp>
        <p:nvSpPr>
          <p:cNvPr id="3" name="Content Placeholder 2">
            <a:extLst>
              <a:ext uri="{FF2B5EF4-FFF2-40B4-BE49-F238E27FC236}">
                <a16:creationId xmlns:a16="http://schemas.microsoft.com/office/drawing/2014/main" id="{6ECA3771-56F0-95DB-3C01-6932E6BCCEAE}"/>
              </a:ext>
            </a:extLst>
          </p:cNvPr>
          <p:cNvSpPr>
            <a:spLocks noGrp="1"/>
          </p:cNvSpPr>
          <p:nvPr>
            <p:ph idx="1"/>
          </p:nvPr>
        </p:nvSpPr>
        <p:spPr>
          <a:xfrm>
            <a:off x="840643" y="1994154"/>
            <a:ext cx="10426914" cy="3714749"/>
          </a:xfrm>
        </p:spPr>
        <p:txBody>
          <a:bodyPr>
            <a:normAutofit fontScale="77500" lnSpcReduction="20000"/>
          </a:bodyPr>
          <a:lstStyle/>
          <a:p>
            <a:pPr algn="just"/>
            <a:r>
              <a:rPr lang="en-US" dirty="0"/>
              <a:t>The short-range wireless technology used for communication between two devices that are brought into close proximity with each other with better data security than an open network. Low-range &amp; Expensive</a:t>
            </a:r>
          </a:p>
          <a:p>
            <a:endParaRPr lang="en-US" dirty="0"/>
          </a:p>
          <a:p>
            <a:pPr marL="36900" indent="0">
              <a:buNone/>
            </a:pPr>
            <a:r>
              <a:rPr lang="en-US" dirty="0"/>
              <a:t>Attributes</a:t>
            </a:r>
          </a:p>
          <a:p>
            <a:r>
              <a:rPr lang="en-US" dirty="0"/>
              <a:t>Topology: Point to Point</a:t>
            </a:r>
          </a:p>
          <a:p>
            <a:r>
              <a:rPr lang="en-US" dirty="0"/>
              <a:t>Range: &lt;10cm</a:t>
            </a:r>
          </a:p>
          <a:p>
            <a:r>
              <a:rPr lang="en-US" dirty="0"/>
              <a:t>Data Rate: 424 Kbits/s</a:t>
            </a:r>
          </a:p>
          <a:p>
            <a:r>
              <a:rPr lang="en-US" dirty="0"/>
              <a:t>Power Drawn: Low</a:t>
            </a:r>
          </a:p>
          <a:p>
            <a:pPr marL="36900" indent="0">
              <a:buNone/>
            </a:pPr>
            <a:r>
              <a:rPr lang="en-US" dirty="0"/>
              <a:t>Application</a:t>
            </a:r>
          </a:p>
          <a:p>
            <a:r>
              <a:rPr lang="en-US" dirty="0"/>
              <a:t>Mobile payments, Access control, and Data exchange between devices.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BFD095F-BA68-7B87-FC9F-41B04B051476}"/>
                  </a:ext>
                </a:extLst>
              </p14:cNvPr>
              <p14:cNvContentPartPr/>
              <p14:nvPr/>
            </p14:nvContentPartPr>
            <p14:xfrm>
              <a:off x="1689120" y="2139840"/>
              <a:ext cx="1422720" cy="184680"/>
            </p14:xfrm>
          </p:contentPart>
        </mc:Choice>
        <mc:Fallback xmlns="">
          <p:pic>
            <p:nvPicPr>
              <p:cNvPr id="4" name="Ink 3">
                <a:extLst>
                  <a:ext uri="{FF2B5EF4-FFF2-40B4-BE49-F238E27FC236}">
                    <a16:creationId xmlns:a16="http://schemas.microsoft.com/office/drawing/2014/main" id="{BBFD095F-BA68-7B87-FC9F-41B04B051476}"/>
                  </a:ext>
                </a:extLst>
              </p:cNvPr>
              <p:cNvPicPr/>
              <p:nvPr/>
            </p:nvPicPr>
            <p:blipFill>
              <a:blip r:embed="rId3"/>
              <a:stretch>
                <a:fillRect/>
              </a:stretch>
            </p:blipFill>
            <p:spPr>
              <a:xfrm>
                <a:off x="1673280" y="2076480"/>
                <a:ext cx="14540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1CFAD7A-0790-8D4C-8074-ACA359FA3DA6}"/>
                  </a:ext>
                </a:extLst>
              </p14:cNvPr>
              <p14:cNvContentPartPr/>
              <p14:nvPr/>
            </p14:nvContentPartPr>
            <p14:xfrm>
              <a:off x="2984400" y="2133720"/>
              <a:ext cx="502200" cy="38160"/>
            </p14:xfrm>
          </p:contentPart>
        </mc:Choice>
        <mc:Fallback xmlns="">
          <p:pic>
            <p:nvPicPr>
              <p:cNvPr id="5" name="Ink 4">
                <a:extLst>
                  <a:ext uri="{FF2B5EF4-FFF2-40B4-BE49-F238E27FC236}">
                    <a16:creationId xmlns:a16="http://schemas.microsoft.com/office/drawing/2014/main" id="{E1CFAD7A-0790-8D4C-8074-ACA359FA3DA6}"/>
                  </a:ext>
                </a:extLst>
              </p:cNvPr>
              <p:cNvPicPr/>
              <p:nvPr/>
            </p:nvPicPr>
            <p:blipFill>
              <a:blip r:embed="rId5"/>
              <a:stretch>
                <a:fillRect/>
              </a:stretch>
            </p:blipFill>
            <p:spPr>
              <a:xfrm>
                <a:off x="2968560" y="2070360"/>
                <a:ext cx="533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F85D7FE-20E0-75B0-FADD-7FF526FF0BE0}"/>
                  </a:ext>
                </a:extLst>
              </p14:cNvPr>
              <p14:cNvContentPartPr/>
              <p14:nvPr/>
            </p14:nvContentPartPr>
            <p14:xfrm>
              <a:off x="7480440" y="2146320"/>
              <a:ext cx="1117800" cy="51120"/>
            </p14:xfrm>
          </p:contentPart>
        </mc:Choice>
        <mc:Fallback xmlns="">
          <p:pic>
            <p:nvPicPr>
              <p:cNvPr id="6" name="Ink 5">
                <a:extLst>
                  <a:ext uri="{FF2B5EF4-FFF2-40B4-BE49-F238E27FC236}">
                    <a16:creationId xmlns:a16="http://schemas.microsoft.com/office/drawing/2014/main" id="{0F85D7FE-20E0-75B0-FADD-7FF526FF0BE0}"/>
                  </a:ext>
                </a:extLst>
              </p:cNvPr>
              <p:cNvPicPr/>
              <p:nvPr/>
            </p:nvPicPr>
            <p:blipFill>
              <a:blip r:embed="rId7"/>
              <a:stretch>
                <a:fillRect/>
              </a:stretch>
            </p:blipFill>
            <p:spPr>
              <a:xfrm>
                <a:off x="7464600" y="2082960"/>
                <a:ext cx="1149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2113D5D-360F-C42F-5704-F85BB3FC1182}"/>
                  </a:ext>
                </a:extLst>
              </p14:cNvPr>
              <p14:cNvContentPartPr/>
              <p14:nvPr/>
            </p14:nvContentPartPr>
            <p14:xfrm>
              <a:off x="2317680" y="2419200"/>
              <a:ext cx="7969680" cy="57600"/>
            </p14:xfrm>
          </p:contentPart>
        </mc:Choice>
        <mc:Fallback xmlns="">
          <p:pic>
            <p:nvPicPr>
              <p:cNvPr id="7" name="Ink 6">
                <a:extLst>
                  <a:ext uri="{FF2B5EF4-FFF2-40B4-BE49-F238E27FC236}">
                    <a16:creationId xmlns:a16="http://schemas.microsoft.com/office/drawing/2014/main" id="{C2113D5D-360F-C42F-5704-F85BB3FC1182}"/>
                  </a:ext>
                </a:extLst>
              </p:cNvPr>
              <p:cNvPicPr/>
              <p:nvPr/>
            </p:nvPicPr>
            <p:blipFill>
              <a:blip r:embed="rId9"/>
              <a:stretch>
                <a:fillRect/>
              </a:stretch>
            </p:blipFill>
            <p:spPr>
              <a:xfrm>
                <a:off x="2301840" y="2355840"/>
                <a:ext cx="8001000" cy="184320"/>
              </a:xfrm>
              <a:prstGeom prst="rect">
                <a:avLst/>
              </a:prstGeom>
            </p:spPr>
          </p:pic>
        </mc:Fallback>
      </mc:AlternateContent>
    </p:spTree>
    <p:extLst>
      <p:ext uri="{BB962C8B-B14F-4D97-AF65-F5344CB8AC3E}">
        <p14:creationId xmlns:p14="http://schemas.microsoft.com/office/powerpoint/2010/main" val="3036193598"/>
      </p:ext>
    </p:extLst>
  </p:cSld>
  <p:clrMapOvr>
    <a:masterClrMapping/>
  </p:clrMapOvr>
  <p:transition>
    <p:circl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417F-D68E-1AC2-FA2D-CD28E9880EA1}"/>
              </a:ext>
            </a:extLst>
          </p:cNvPr>
          <p:cNvSpPr>
            <a:spLocks noGrp="1"/>
          </p:cNvSpPr>
          <p:nvPr>
            <p:ph type="title"/>
          </p:nvPr>
        </p:nvSpPr>
        <p:spPr>
          <a:xfrm>
            <a:off x="919119" y="883921"/>
            <a:ext cx="10353762" cy="1257300"/>
          </a:xfrm>
        </p:spPr>
        <p:txBody>
          <a:bodyPr>
            <a:normAutofit fontScale="90000"/>
          </a:bodyPr>
          <a:lstStyle/>
          <a:p>
            <a:r>
              <a:rPr lang="en-US" dirty="0"/>
              <a:t>12.NB-IoT (Narrowband Internet of Things)</a:t>
            </a:r>
            <a:endParaRPr lang="en-IN" dirty="0"/>
          </a:p>
        </p:txBody>
      </p:sp>
      <p:sp>
        <p:nvSpPr>
          <p:cNvPr id="3" name="Content Placeholder 2">
            <a:extLst>
              <a:ext uri="{FF2B5EF4-FFF2-40B4-BE49-F238E27FC236}">
                <a16:creationId xmlns:a16="http://schemas.microsoft.com/office/drawing/2014/main" id="{1F350BFD-4DA0-9E56-E630-6FB762F4F217}"/>
              </a:ext>
            </a:extLst>
          </p:cNvPr>
          <p:cNvSpPr>
            <a:spLocks noGrp="1"/>
          </p:cNvSpPr>
          <p:nvPr>
            <p:ph idx="1"/>
          </p:nvPr>
        </p:nvSpPr>
        <p:spPr>
          <a:xfrm>
            <a:off x="913795" y="2259330"/>
            <a:ext cx="10607645" cy="3714749"/>
          </a:xfrm>
        </p:spPr>
        <p:txBody>
          <a:bodyPr>
            <a:normAutofit/>
          </a:bodyPr>
          <a:lstStyle/>
          <a:p>
            <a:pPr algn="just"/>
            <a:r>
              <a:rPr lang="en-US" sz="2000" dirty="0"/>
              <a:t>Narrowband Internet of Things (NB-IoT) is a cellular network technology designed for low-power IoT devices. </a:t>
            </a:r>
          </a:p>
          <a:p>
            <a:pPr algn="just"/>
            <a:r>
              <a:rPr lang="en-US" sz="2000" dirty="0"/>
              <a:t>It operates on a licensed spectrum and provides a low-cost, low-power alternative to traditional cellular networks for IoT applications. </a:t>
            </a:r>
          </a:p>
          <a:p>
            <a:pPr algn="just"/>
            <a:r>
              <a:rPr lang="en-US" sz="2000" dirty="0"/>
              <a:t>Uses existing cellular infrastructure to provide wide-area coverage and supports a large number of devices over a single network. </a:t>
            </a:r>
          </a:p>
          <a:p>
            <a:pPr algn="just"/>
            <a:r>
              <a:rPr lang="en-US" sz="2000" dirty="0"/>
              <a:t>Though t is having low Data rates, but more secure and reliable than unlicensed spectrum. Battery Life: More than 10 Yrs.</a:t>
            </a:r>
            <a:endParaRPr lang="en-IN" sz="20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4857B11-1D8E-A613-6AA0-7C9C924B98FD}"/>
                  </a:ext>
                </a:extLst>
              </p14:cNvPr>
              <p14:cNvContentPartPr/>
              <p14:nvPr/>
            </p14:nvContentPartPr>
            <p14:xfrm>
              <a:off x="768240" y="1270080"/>
              <a:ext cx="11417760" cy="514800"/>
            </p14:xfrm>
          </p:contentPart>
        </mc:Choice>
        <mc:Fallback xmlns="">
          <p:pic>
            <p:nvPicPr>
              <p:cNvPr id="4" name="Ink 3">
                <a:extLst>
                  <a:ext uri="{FF2B5EF4-FFF2-40B4-BE49-F238E27FC236}">
                    <a16:creationId xmlns:a16="http://schemas.microsoft.com/office/drawing/2014/main" id="{34857B11-1D8E-A613-6AA0-7C9C924B98FD}"/>
                  </a:ext>
                </a:extLst>
              </p:cNvPr>
              <p:cNvPicPr/>
              <p:nvPr/>
            </p:nvPicPr>
            <p:blipFill>
              <a:blip r:embed="rId3"/>
              <a:stretch>
                <a:fillRect/>
              </a:stretch>
            </p:blipFill>
            <p:spPr>
              <a:xfrm>
                <a:off x="752400" y="1206720"/>
                <a:ext cx="1144908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972DC66-12DC-613A-4E36-41FFDD248814}"/>
                  </a:ext>
                </a:extLst>
              </p14:cNvPr>
              <p14:cNvContentPartPr/>
              <p14:nvPr/>
            </p14:nvContentPartPr>
            <p14:xfrm>
              <a:off x="6153120" y="2482920"/>
              <a:ext cx="2845080" cy="44640"/>
            </p14:xfrm>
          </p:contentPart>
        </mc:Choice>
        <mc:Fallback xmlns="">
          <p:pic>
            <p:nvPicPr>
              <p:cNvPr id="5" name="Ink 4">
                <a:extLst>
                  <a:ext uri="{FF2B5EF4-FFF2-40B4-BE49-F238E27FC236}">
                    <a16:creationId xmlns:a16="http://schemas.microsoft.com/office/drawing/2014/main" id="{8972DC66-12DC-613A-4E36-41FFDD248814}"/>
                  </a:ext>
                </a:extLst>
              </p:cNvPr>
              <p:cNvPicPr/>
              <p:nvPr/>
            </p:nvPicPr>
            <p:blipFill>
              <a:blip r:embed="rId5"/>
              <a:stretch>
                <a:fillRect/>
              </a:stretch>
            </p:blipFill>
            <p:spPr>
              <a:xfrm>
                <a:off x="6137280" y="2419560"/>
                <a:ext cx="2876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BA54102-0B6D-725A-BF1F-44C0E71B7FC2}"/>
                  </a:ext>
                </a:extLst>
              </p14:cNvPr>
              <p14:cNvContentPartPr/>
              <p14:nvPr/>
            </p14:nvContentPartPr>
            <p14:xfrm>
              <a:off x="10280520" y="2527200"/>
              <a:ext cx="1905480" cy="360"/>
            </p14:xfrm>
          </p:contentPart>
        </mc:Choice>
        <mc:Fallback xmlns="">
          <p:pic>
            <p:nvPicPr>
              <p:cNvPr id="6" name="Ink 5">
                <a:extLst>
                  <a:ext uri="{FF2B5EF4-FFF2-40B4-BE49-F238E27FC236}">
                    <a16:creationId xmlns:a16="http://schemas.microsoft.com/office/drawing/2014/main" id="{ABA54102-0B6D-725A-BF1F-44C0E71B7FC2}"/>
                  </a:ext>
                </a:extLst>
              </p:cNvPr>
              <p:cNvPicPr/>
              <p:nvPr/>
            </p:nvPicPr>
            <p:blipFill>
              <a:blip r:embed="rId7"/>
              <a:stretch>
                <a:fillRect/>
              </a:stretch>
            </p:blipFill>
            <p:spPr>
              <a:xfrm>
                <a:off x="10264680" y="2463840"/>
                <a:ext cx="1936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1EE181F-93EA-A8F6-B619-38F42537A5F5}"/>
                  </a:ext>
                </a:extLst>
              </p14:cNvPr>
              <p14:cNvContentPartPr/>
              <p14:nvPr/>
            </p14:nvContentPartPr>
            <p14:xfrm>
              <a:off x="1066680" y="2781360"/>
              <a:ext cx="2134080" cy="44640"/>
            </p14:xfrm>
          </p:contentPart>
        </mc:Choice>
        <mc:Fallback xmlns="">
          <p:pic>
            <p:nvPicPr>
              <p:cNvPr id="7" name="Ink 6">
                <a:extLst>
                  <a:ext uri="{FF2B5EF4-FFF2-40B4-BE49-F238E27FC236}">
                    <a16:creationId xmlns:a16="http://schemas.microsoft.com/office/drawing/2014/main" id="{71EE181F-93EA-A8F6-B619-38F42537A5F5}"/>
                  </a:ext>
                </a:extLst>
              </p:cNvPr>
              <p:cNvPicPr/>
              <p:nvPr/>
            </p:nvPicPr>
            <p:blipFill>
              <a:blip r:embed="rId9"/>
              <a:stretch>
                <a:fillRect/>
              </a:stretch>
            </p:blipFill>
            <p:spPr>
              <a:xfrm>
                <a:off x="1050840" y="2718000"/>
                <a:ext cx="2165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6E8F394-DF38-1487-82C6-9A278B796B02}"/>
                  </a:ext>
                </a:extLst>
              </p14:cNvPr>
              <p14:cNvContentPartPr/>
              <p14:nvPr/>
            </p14:nvContentPartPr>
            <p14:xfrm>
              <a:off x="3035160" y="3219480"/>
              <a:ext cx="2483280" cy="101880"/>
            </p14:xfrm>
          </p:contentPart>
        </mc:Choice>
        <mc:Fallback xmlns="">
          <p:pic>
            <p:nvPicPr>
              <p:cNvPr id="8" name="Ink 7">
                <a:extLst>
                  <a:ext uri="{FF2B5EF4-FFF2-40B4-BE49-F238E27FC236}">
                    <a16:creationId xmlns:a16="http://schemas.microsoft.com/office/drawing/2014/main" id="{26E8F394-DF38-1487-82C6-9A278B796B02}"/>
                  </a:ext>
                </a:extLst>
              </p:cNvPr>
              <p:cNvPicPr/>
              <p:nvPr/>
            </p:nvPicPr>
            <p:blipFill>
              <a:blip r:embed="rId11"/>
              <a:stretch>
                <a:fillRect/>
              </a:stretch>
            </p:blipFill>
            <p:spPr>
              <a:xfrm>
                <a:off x="3019320" y="3156120"/>
                <a:ext cx="2514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C58C79B-60D2-F794-CD02-3FFC3CAE84C3}"/>
                  </a:ext>
                </a:extLst>
              </p14:cNvPr>
              <p14:cNvContentPartPr/>
              <p14:nvPr/>
            </p14:nvContentPartPr>
            <p14:xfrm>
              <a:off x="5543640" y="3187800"/>
              <a:ext cx="4489560" cy="209880"/>
            </p14:xfrm>
          </p:contentPart>
        </mc:Choice>
        <mc:Fallback xmlns="">
          <p:pic>
            <p:nvPicPr>
              <p:cNvPr id="9" name="Ink 8">
                <a:extLst>
                  <a:ext uri="{FF2B5EF4-FFF2-40B4-BE49-F238E27FC236}">
                    <a16:creationId xmlns:a16="http://schemas.microsoft.com/office/drawing/2014/main" id="{9C58C79B-60D2-F794-CD02-3FFC3CAE84C3}"/>
                  </a:ext>
                </a:extLst>
              </p:cNvPr>
              <p:cNvPicPr/>
              <p:nvPr/>
            </p:nvPicPr>
            <p:blipFill>
              <a:blip r:embed="rId13"/>
              <a:stretch>
                <a:fillRect/>
              </a:stretch>
            </p:blipFill>
            <p:spPr>
              <a:xfrm>
                <a:off x="5527800" y="3124440"/>
                <a:ext cx="4520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53DC623-BF2B-6ED7-1DE3-F55C0354D030}"/>
                  </a:ext>
                </a:extLst>
              </p14:cNvPr>
              <p14:cNvContentPartPr/>
              <p14:nvPr/>
            </p14:nvContentPartPr>
            <p14:xfrm>
              <a:off x="6159600" y="4089240"/>
              <a:ext cx="2235600" cy="32400"/>
            </p14:xfrm>
          </p:contentPart>
        </mc:Choice>
        <mc:Fallback xmlns="">
          <p:pic>
            <p:nvPicPr>
              <p:cNvPr id="10" name="Ink 9">
                <a:extLst>
                  <a:ext uri="{FF2B5EF4-FFF2-40B4-BE49-F238E27FC236}">
                    <a16:creationId xmlns:a16="http://schemas.microsoft.com/office/drawing/2014/main" id="{E53DC623-BF2B-6ED7-1DE3-F55C0354D030}"/>
                  </a:ext>
                </a:extLst>
              </p:cNvPr>
              <p:cNvPicPr/>
              <p:nvPr/>
            </p:nvPicPr>
            <p:blipFill>
              <a:blip r:embed="rId15"/>
              <a:stretch>
                <a:fillRect/>
              </a:stretch>
            </p:blipFill>
            <p:spPr>
              <a:xfrm>
                <a:off x="6143760" y="4025880"/>
                <a:ext cx="2266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78A6EBA-D473-E76E-B032-323A04C033F6}"/>
                  </a:ext>
                </a:extLst>
              </p14:cNvPr>
              <p14:cNvContentPartPr/>
              <p14:nvPr/>
            </p14:nvContentPartPr>
            <p14:xfrm>
              <a:off x="9379080" y="4108320"/>
              <a:ext cx="2082960" cy="45000"/>
            </p14:xfrm>
          </p:contentPart>
        </mc:Choice>
        <mc:Fallback xmlns="">
          <p:pic>
            <p:nvPicPr>
              <p:cNvPr id="11" name="Ink 10">
                <a:extLst>
                  <a:ext uri="{FF2B5EF4-FFF2-40B4-BE49-F238E27FC236}">
                    <a16:creationId xmlns:a16="http://schemas.microsoft.com/office/drawing/2014/main" id="{378A6EBA-D473-E76E-B032-323A04C033F6}"/>
                  </a:ext>
                </a:extLst>
              </p:cNvPr>
              <p:cNvPicPr/>
              <p:nvPr/>
            </p:nvPicPr>
            <p:blipFill>
              <a:blip r:embed="rId17"/>
              <a:stretch>
                <a:fillRect/>
              </a:stretch>
            </p:blipFill>
            <p:spPr>
              <a:xfrm>
                <a:off x="9363240" y="4044960"/>
                <a:ext cx="21142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7CC8BE1-FCBF-0C70-044D-699E9F65FFEA}"/>
                  </a:ext>
                </a:extLst>
              </p14:cNvPr>
              <p14:cNvContentPartPr/>
              <p14:nvPr/>
            </p14:nvContentPartPr>
            <p14:xfrm>
              <a:off x="1441440" y="4451400"/>
              <a:ext cx="3696120" cy="146520"/>
            </p14:xfrm>
          </p:contentPart>
        </mc:Choice>
        <mc:Fallback xmlns="">
          <p:pic>
            <p:nvPicPr>
              <p:cNvPr id="12" name="Ink 11">
                <a:extLst>
                  <a:ext uri="{FF2B5EF4-FFF2-40B4-BE49-F238E27FC236}">
                    <a16:creationId xmlns:a16="http://schemas.microsoft.com/office/drawing/2014/main" id="{17CC8BE1-FCBF-0C70-044D-699E9F65FFEA}"/>
                  </a:ext>
                </a:extLst>
              </p:cNvPr>
              <p:cNvPicPr/>
              <p:nvPr/>
            </p:nvPicPr>
            <p:blipFill>
              <a:blip r:embed="rId19"/>
              <a:stretch>
                <a:fillRect/>
              </a:stretch>
            </p:blipFill>
            <p:spPr>
              <a:xfrm>
                <a:off x="1425600" y="4388040"/>
                <a:ext cx="3727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6CEA868C-62E3-A34C-93FB-AC48072EEA3E}"/>
                  </a:ext>
                </a:extLst>
              </p14:cNvPr>
              <p14:cNvContentPartPr/>
              <p14:nvPr/>
            </p14:nvContentPartPr>
            <p14:xfrm>
              <a:off x="736560" y="4425840"/>
              <a:ext cx="3746880" cy="184680"/>
            </p14:xfrm>
          </p:contentPart>
        </mc:Choice>
        <mc:Fallback xmlns="">
          <p:pic>
            <p:nvPicPr>
              <p:cNvPr id="13" name="Ink 12">
                <a:extLst>
                  <a:ext uri="{FF2B5EF4-FFF2-40B4-BE49-F238E27FC236}">
                    <a16:creationId xmlns:a16="http://schemas.microsoft.com/office/drawing/2014/main" id="{6CEA868C-62E3-A34C-93FB-AC48072EEA3E}"/>
                  </a:ext>
                </a:extLst>
              </p:cNvPr>
              <p:cNvPicPr/>
              <p:nvPr/>
            </p:nvPicPr>
            <p:blipFill>
              <a:blip r:embed="rId21"/>
              <a:stretch>
                <a:fillRect/>
              </a:stretch>
            </p:blipFill>
            <p:spPr>
              <a:xfrm>
                <a:off x="720720" y="4362480"/>
                <a:ext cx="37782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DCB2958-BCD6-7963-70E9-7159D12A1899}"/>
                  </a:ext>
                </a:extLst>
              </p14:cNvPr>
              <p14:cNvContentPartPr/>
              <p14:nvPr/>
            </p14:nvContentPartPr>
            <p14:xfrm>
              <a:off x="3352680" y="4896000"/>
              <a:ext cx="1689480" cy="6480"/>
            </p14:xfrm>
          </p:contentPart>
        </mc:Choice>
        <mc:Fallback xmlns="">
          <p:pic>
            <p:nvPicPr>
              <p:cNvPr id="14" name="Ink 13">
                <a:extLst>
                  <a:ext uri="{FF2B5EF4-FFF2-40B4-BE49-F238E27FC236}">
                    <a16:creationId xmlns:a16="http://schemas.microsoft.com/office/drawing/2014/main" id="{DDCB2958-BCD6-7963-70E9-7159D12A1899}"/>
                  </a:ext>
                </a:extLst>
              </p:cNvPr>
              <p:cNvPicPr/>
              <p:nvPr/>
            </p:nvPicPr>
            <p:blipFill>
              <a:blip r:embed="rId23"/>
              <a:stretch>
                <a:fillRect/>
              </a:stretch>
            </p:blipFill>
            <p:spPr>
              <a:xfrm>
                <a:off x="3336840" y="4832640"/>
                <a:ext cx="1720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785D1FE8-FFF6-6B0A-0F3E-6E3129623A86}"/>
                  </a:ext>
                </a:extLst>
              </p14:cNvPr>
              <p14:cNvContentPartPr/>
              <p14:nvPr/>
            </p14:nvContentPartPr>
            <p14:xfrm>
              <a:off x="4959360" y="4902120"/>
              <a:ext cx="1810080" cy="12960"/>
            </p14:xfrm>
          </p:contentPart>
        </mc:Choice>
        <mc:Fallback xmlns="">
          <p:pic>
            <p:nvPicPr>
              <p:cNvPr id="15" name="Ink 14">
                <a:extLst>
                  <a:ext uri="{FF2B5EF4-FFF2-40B4-BE49-F238E27FC236}">
                    <a16:creationId xmlns:a16="http://schemas.microsoft.com/office/drawing/2014/main" id="{785D1FE8-FFF6-6B0A-0F3E-6E3129623A86}"/>
                  </a:ext>
                </a:extLst>
              </p:cNvPr>
              <p:cNvPicPr/>
              <p:nvPr/>
            </p:nvPicPr>
            <p:blipFill>
              <a:blip r:embed="rId25"/>
              <a:stretch>
                <a:fillRect/>
              </a:stretch>
            </p:blipFill>
            <p:spPr>
              <a:xfrm>
                <a:off x="4943520" y="4838760"/>
                <a:ext cx="1841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0031834F-60D3-C1C5-C046-90D5DB2D3C4F}"/>
                  </a:ext>
                </a:extLst>
              </p14:cNvPr>
              <p14:cNvContentPartPr/>
              <p14:nvPr/>
            </p14:nvContentPartPr>
            <p14:xfrm>
              <a:off x="7137360" y="4870440"/>
              <a:ext cx="3638880" cy="108360"/>
            </p14:xfrm>
          </p:contentPart>
        </mc:Choice>
        <mc:Fallback xmlns="">
          <p:pic>
            <p:nvPicPr>
              <p:cNvPr id="16" name="Ink 15">
                <a:extLst>
                  <a:ext uri="{FF2B5EF4-FFF2-40B4-BE49-F238E27FC236}">
                    <a16:creationId xmlns:a16="http://schemas.microsoft.com/office/drawing/2014/main" id="{0031834F-60D3-C1C5-C046-90D5DB2D3C4F}"/>
                  </a:ext>
                </a:extLst>
              </p:cNvPr>
              <p:cNvPicPr/>
              <p:nvPr/>
            </p:nvPicPr>
            <p:blipFill>
              <a:blip r:embed="rId27"/>
              <a:stretch>
                <a:fillRect/>
              </a:stretch>
            </p:blipFill>
            <p:spPr>
              <a:xfrm>
                <a:off x="7121520" y="4807080"/>
                <a:ext cx="3670200" cy="235080"/>
              </a:xfrm>
              <a:prstGeom prst="rect">
                <a:avLst/>
              </a:prstGeom>
            </p:spPr>
          </p:pic>
        </mc:Fallback>
      </mc:AlternateContent>
    </p:spTree>
    <p:extLst>
      <p:ext uri="{BB962C8B-B14F-4D97-AF65-F5344CB8AC3E}">
        <p14:creationId xmlns:p14="http://schemas.microsoft.com/office/powerpoint/2010/main" val="435951829"/>
      </p:ext>
    </p:extLst>
  </p:cSld>
  <p:clrMapOvr>
    <a:masterClrMapping/>
  </p:clrMapOvr>
  <p:transition>
    <p:circl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9ACF87-CA18-9DB8-9793-811178D7B7AD}"/>
              </a:ext>
            </a:extLst>
          </p:cNvPr>
          <p:cNvSpPr>
            <a:spLocks noGrp="1"/>
          </p:cNvSpPr>
          <p:nvPr>
            <p:ph idx="1"/>
          </p:nvPr>
        </p:nvSpPr>
        <p:spPr>
          <a:xfrm>
            <a:off x="986947" y="1571625"/>
            <a:ext cx="10353762" cy="3714749"/>
          </a:xfrm>
        </p:spPr>
        <p:txBody>
          <a:bodyPr>
            <a:normAutofit fontScale="92500" lnSpcReduction="10000"/>
          </a:bodyPr>
          <a:lstStyle/>
          <a:p>
            <a:r>
              <a:rPr lang="en-US" dirty="0"/>
              <a:t>Attributes</a:t>
            </a:r>
          </a:p>
          <a:p>
            <a:r>
              <a:rPr lang="en-US" dirty="0"/>
              <a:t>Range: 1–15 Km</a:t>
            </a:r>
          </a:p>
          <a:p>
            <a:r>
              <a:rPr lang="en-US" dirty="0"/>
              <a:t>Data Rate: 200–250 Kbps</a:t>
            </a:r>
          </a:p>
          <a:p>
            <a:r>
              <a:rPr lang="en-US" dirty="0"/>
              <a:t>Power Drawn: Low</a:t>
            </a:r>
          </a:p>
          <a:p>
            <a:r>
              <a:rPr lang="en-US" dirty="0"/>
              <a:t>Topology: Star</a:t>
            </a:r>
          </a:p>
          <a:p>
            <a:r>
              <a:rPr lang="en-US" dirty="0"/>
              <a:t>Licensed Spectrum</a:t>
            </a:r>
          </a:p>
          <a:p>
            <a:r>
              <a:rPr lang="en-US" dirty="0"/>
              <a:t>Application</a:t>
            </a:r>
          </a:p>
          <a:p>
            <a:r>
              <a:rPr lang="en-US" dirty="0"/>
              <a:t>Smart meters, Wearables, and Smart Home devices</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A93699D-3729-2597-A84B-FA4FF0ABA680}"/>
                  </a:ext>
                </a:extLst>
              </p14:cNvPr>
              <p14:cNvContentPartPr/>
              <p14:nvPr/>
            </p14:nvContentPartPr>
            <p14:xfrm>
              <a:off x="0" y="1790640"/>
              <a:ext cx="9277560" cy="3734280"/>
            </p14:xfrm>
          </p:contentPart>
        </mc:Choice>
        <mc:Fallback xmlns="">
          <p:pic>
            <p:nvPicPr>
              <p:cNvPr id="2" name="Ink 1">
                <a:extLst>
                  <a:ext uri="{FF2B5EF4-FFF2-40B4-BE49-F238E27FC236}">
                    <a16:creationId xmlns:a16="http://schemas.microsoft.com/office/drawing/2014/main" id="{4A93699D-3729-2597-A84B-FA4FF0ABA680}"/>
                  </a:ext>
                </a:extLst>
              </p:cNvPr>
              <p:cNvPicPr/>
              <p:nvPr/>
            </p:nvPicPr>
            <p:blipFill>
              <a:blip r:embed="rId3"/>
              <a:stretch>
                <a:fillRect/>
              </a:stretch>
            </p:blipFill>
            <p:spPr>
              <a:xfrm>
                <a:off x="-15840" y="1727280"/>
                <a:ext cx="9308880" cy="3861000"/>
              </a:xfrm>
              <a:prstGeom prst="rect">
                <a:avLst/>
              </a:prstGeom>
            </p:spPr>
          </p:pic>
        </mc:Fallback>
      </mc:AlternateContent>
    </p:spTree>
    <p:extLst>
      <p:ext uri="{BB962C8B-B14F-4D97-AF65-F5344CB8AC3E}">
        <p14:creationId xmlns:p14="http://schemas.microsoft.com/office/powerpoint/2010/main" val="563897243"/>
      </p:ext>
    </p:extLst>
  </p:cSld>
  <p:clrMapOvr>
    <a:masterClrMapping/>
  </p:clrMapOvr>
  <p:transition>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1184366" y="574765"/>
            <a:ext cx="9588137" cy="5712823"/>
          </a:xfrm>
          <a:prstGeom prst="rect">
            <a:avLst/>
          </a:prstGeom>
          <a:ln>
            <a:noFill/>
          </a:ln>
          <a:effectLst>
            <a:softEdge rad="112500"/>
          </a:effectLst>
        </p:spPr>
      </p:pic>
    </p:spTree>
  </p:cSld>
  <p:clrMapOvr>
    <a:masterClrMapping/>
  </p:clrMapOvr>
  <p:transition>
    <p:circl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CC66-BD66-5FFB-CC6E-041D5B6F24EF}"/>
              </a:ext>
            </a:extLst>
          </p:cNvPr>
          <p:cNvSpPr>
            <a:spLocks noGrp="1"/>
          </p:cNvSpPr>
          <p:nvPr>
            <p:ph type="title"/>
          </p:nvPr>
        </p:nvSpPr>
        <p:spPr>
          <a:xfrm>
            <a:off x="410875" y="371094"/>
            <a:ext cx="10353762" cy="1257300"/>
          </a:xfrm>
        </p:spPr>
        <p:txBody>
          <a:bodyPr/>
          <a:lstStyle/>
          <a:p>
            <a:r>
              <a:rPr lang="en-IN" dirty="0"/>
              <a:t>13. Sigfox</a:t>
            </a:r>
          </a:p>
        </p:txBody>
      </p:sp>
      <p:sp>
        <p:nvSpPr>
          <p:cNvPr id="3" name="Content Placeholder 2">
            <a:extLst>
              <a:ext uri="{FF2B5EF4-FFF2-40B4-BE49-F238E27FC236}">
                <a16:creationId xmlns:a16="http://schemas.microsoft.com/office/drawing/2014/main" id="{5465AC58-83C2-F650-D7F1-8587AAE3FCFF}"/>
              </a:ext>
            </a:extLst>
          </p:cNvPr>
          <p:cNvSpPr>
            <a:spLocks noGrp="1"/>
          </p:cNvSpPr>
          <p:nvPr>
            <p:ph idx="1"/>
          </p:nvPr>
        </p:nvSpPr>
        <p:spPr>
          <a:xfrm>
            <a:off x="263651" y="1408938"/>
            <a:ext cx="11664697" cy="3714749"/>
          </a:xfrm>
        </p:spPr>
        <p:txBody>
          <a:bodyPr>
            <a:noAutofit/>
          </a:bodyPr>
          <a:lstStyle/>
          <a:p>
            <a:pPr algn="just"/>
            <a:r>
              <a:rPr lang="en-US" sz="2000" dirty="0"/>
              <a:t>Sigfox is a low-power, wide-area network (LPWAN) technology that uses unlicensed spectrum to connect IoT devices. It is designed for applications that require low data rates and long battery life. Sigfox is a proprietary technology with more limited access to the underlying technology and requires a subscription to use its network</a:t>
            </a:r>
          </a:p>
          <a:p>
            <a:pPr algn="just"/>
            <a:r>
              <a:rPr lang="en-US" sz="2000" dirty="0"/>
              <a:t>Attributes</a:t>
            </a:r>
          </a:p>
          <a:p>
            <a:pPr algn="just"/>
            <a:r>
              <a:rPr lang="en-US" sz="2000" dirty="0"/>
              <a:t>Range: 5–20 Km</a:t>
            </a:r>
          </a:p>
          <a:p>
            <a:pPr algn="just"/>
            <a:r>
              <a:rPr lang="en-US" sz="2000" dirty="0"/>
              <a:t>Data Rate: 50Kbps</a:t>
            </a:r>
          </a:p>
          <a:p>
            <a:pPr algn="just"/>
            <a:r>
              <a:rPr lang="en-US" sz="2000" dirty="0"/>
              <a:t>Power Drawn: Low</a:t>
            </a:r>
          </a:p>
          <a:p>
            <a:pPr algn="just"/>
            <a:r>
              <a:rPr lang="en-US" sz="2000" dirty="0"/>
              <a:t>Topology: Star</a:t>
            </a:r>
          </a:p>
          <a:p>
            <a:pPr algn="just"/>
            <a:r>
              <a:rPr lang="en-US" sz="2000" dirty="0"/>
              <a:t>Un Licensed Spectrum</a:t>
            </a:r>
          </a:p>
          <a:p>
            <a:pPr algn="just"/>
            <a:r>
              <a:rPr lang="en-US" sz="2000" dirty="0"/>
              <a:t>Application</a:t>
            </a:r>
          </a:p>
          <a:p>
            <a:pPr algn="just"/>
            <a:r>
              <a:rPr lang="en-US" sz="2000" dirty="0"/>
              <a:t>Asset tracking, Remote monitoring, Smart Parking, and Smart cities.</a:t>
            </a:r>
            <a:endParaRPr lang="en-IN" sz="20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5311AF9-63EB-7568-D1DE-73D5CC1D2213}"/>
                  </a:ext>
                </a:extLst>
              </p14:cNvPr>
              <p14:cNvContentPartPr/>
              <p14:nvPr/>
            </p14:nvContentPartPr>
            <p14:xfrm>
              <a:off x="1733400" y="1549440"/>
              <a:ext cx="4305960" cy="133560"/>
            </p14:xfrm>
          </p:contentPart>
        </mc:Choice>
        <mc:Fallback xmlns="">
          <p:pic>
            <p:nvPicPr>
              <p:cNvPr id="4" name="Ink 3">
                <a:extLst>
                  <a:ext uri="{FF2B5EF4-FFF2-40B4-BE49-F238E27FC236}">
                    <a16:creationId xmlns:a16="http://schemas.microsoft.com/office/drawing/2014/main" id="{55311AF9-63EB-7568-D1DE-73D5CC1D2213}"/>
                  </a:ext>
                </a:extLst>
              </p:cNvPr>
              <p:cNvPicPr/>
              <p:nvPr/>
            </p:nvPicPr>
            <p:blipFill>
              <a:blip r:embed="rId3"/>
              <a:stretch>
                <a:fillRect/>
              </a:stretch>
            </p:blipFill>
            <p:spPr>
              <a:xfrm>
                <a:off x="1717560" y="1486080"/>
                <a:ext cx="43372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6E8A400-8E1A-6CDA-5AF7-CD755A2F8368}"/>
                  </a:ext>
                </a:extLst>
              </p14:cNvPr>
              <p14:cNvContentPartPr/>
              <p14:nvPr/>
            </p14:nvContentPartPr>
            <p14:xfrm>
              <a:off x="7569360" y="1593720"/>
              <a:ext cx="2927520" cy="64080"/>
            </p14:xfrm>
          </p:contentPart>
        </mc:Choice>
        <mc:Fallback xmlns="">
          <p:pic>
            <p:nvPicPr>
              <p:cNvPr id="5" name="Ink 4">
                <a:extLst>
                  <a:ext uri="{FF2B5EF4-FFF2-40B4-BE49-F238E27FC236}">
                    <a16:creationId xmlns:a16="http://schemas.microsoft.com/office/drawing/2014/main" id="{F6E8A400-8E1A-6CDA-5AF7-CD755A2F8368}"/>
                  </a:ext>
                </a:extLst>
              </p:cNvPr>
              <p:cNvPicPr/>
              <p:nvPr/>
            </p:nvPicPr>
            <p:blipFill>
              <a:blip r:embed="rId5"/>
              <a:stretch>
                <a:fillRect/>
              </a:stretch>
            </p:blipFill>
            <p:spPr>
              <a:xfrm>
                <a:off x="7553520" y="1530360"/>
                <a:ext cx="2958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3E0AFD1-BF68-9797-8454-13671C1E6EA4}"/>
                  </a:ext>
                </a:extLst>
              </p14:cNvPr>
              <p14:cNvContentPartPr/>
              <p14:nvPr/>
            </p14:nvContentPartPr>
            <p14:xfrm>
              <a:off x="5067360" y="1911240"/>
              <a:ext cx="4356360" cy="190800"/>
            </p14:xfrm>
          </p:contentPart>
        </mc:Choice>
        <mc:Fallback xmlns="">
          <p:pic>
            <p:nvPicPr>
              <p:cNvPr id="6" name="Ink 5">
                <a:extLst>
                  <a:ext uri="{FF2B5EF4-FFF2-40B4-BE49-F238E27FC236}">
                    <a16:creationId xmlns:a16="http://schemas.microsoft.com/office/drawing/2014/main" id="{03E0AFD1-BF68-9797-8454-13671C1E6EA4}"/>
                  </a:ext>
                </a:extLst>
              </p:cNvPr>
              <p:cNvPicPr/>
              <p:nvPr/>
            </p:nvPicPr>
            <p:blipFill>
              <a:blip r:embed="rId7"/>
              <a:stretch>
                <a:fillRect/>
              </a:stretch>
            </p:blipFill>
            <p:spPr>
              <a:xfrm>
                <a:off x="5051520" y="1847880"/>
                <a:ext cx="43876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30D98C94-FC5D-32E8-8D18-08B43148547D}"/>
                  </a:ext>
                </a:extLst>
              </p14:cNvPr>
              <p14:cNvContentPartPr/>
              <p14:nvPr/>
            </p14:nvContentPartPr>
            <p14:xfrm>
              <a:off x="7797960" y="2311560"/>
              <a:ext cx="4254840" cy="114480"/>
            </p14:xfrm>
          </p:contentPart>
        </mc:Choice>
        <mc:Fallback xmlns="">
          <p:pic>
            <p:nvPicPr>
              <p:cNvPr id="7" name="Ink 6">
                <a:extLst>
                  <a:ext uri="{FF2B5EF4-FFF2-40B4-BE49-F238E27FC236}">
                    <a16:creationId xmlns:a16="http://schemas.microsoft.com/office/drawing/2014/main" id="{30D98C94-FC5D-32E8-8D18-08B43148547D}"/>
                  </a:ext>
                </a:extLst>
              </p:cNvPr>
              <p:cNvPicPr/>
              <p:nvPr/>
            </p:nvPicPr>
            <p:blipFill>
              <a:blip r:embed="rId9"/>
              <a:stretch>
                <a:fillRect/>
              </a:stretch>
            </p:blipFill>
            <p:spPr>
              <a:xfrm>
                <a:off x="7782120" y="2248200"/>
                <a:ext cx="4286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3F27547-4B6F-F23C-A4F0-E1D596BCD4EB}"/>
                  </a:ext>
                </a:extLst>
              </p14:cNvPr>
              <p14:cNvContentPartPr/>
              <p14:nvPr/>
            </p14:nvContentPartPr>
            <p14:xfrm>
              <a:off x="0" y="3054240"/>
              <a:ext cx="4038840" cy="2324520"/>
            </p14:xfrm>
          </p:contentPart>
        </mc:Choice>
        <mc:Fallback xmlns="">
          <p:pic>
            <p:nvPicPr>
              <p:cNvPr id="8" name="Ink 7">
                <a:extLst>
                  <a:ext uri="{FF2B5EF4-FFF2-40B4-BE49-F238E27FC236}">
                    <a16:creationId xmlns:a16="http://schemas.microsoft.com/office/drawing/2014/main" id="{F3F27547-4B6F-F23C-A4F0-E1D596BCD4EB}"/>
                  </a:ext>
                </a:extLst>
              </p:cNvPr>
              <p:cNvPicPr/>
              <p:nvPr/>
            </p:nvPicPr>
            <p:blipFill>
              <a:blip r:embed="rId11"/>
              <a:stretch>
                <a:fillRect/>
              </a:stretch>
            </p:blipFill>
            <p:spPr>
              <a:xfrm>
                <a:off x="-15840" y="2990880"/>
                <a:ext cx="4070160" cy="245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1B1F561-D1B7-2549-1485-C4611F3E812A}"/>
                  </a:ext>
                </a:extLst>
              </p14:cNvPr>
              <p14:cNvContentPartPr/>
              <p14:nvPr/>
            </p14:nvContentPartPr>
            <p14:xfrm>
              <a:off x="743040" y="5721480"/>
              <a:ext cx="8350560" cy="787680"/>
            </p14:xfrm>
          </p:contentPart>
        </mc:Choice>
        <mc:Fallback xmlns="">
          <p:pic>
            <p:nvPicPr>
              <p:cNvPr id="9" name="Ink 8">
                <a:extLst>
                  <a:ext uri="{FF2B5EF4-FFF2-40B4-BE49-F238E27FC236}">
                    <a16:creationId xmlns:a16="http://schemas.microsoft.com/office/drawing/2014/main" id="{A1B1F561-D1B7-2549-1485-C4611F3E812A}"/>
                  </a:ext>
                </a:extLst>
              </p:cNvPr>
              <p:cNvPicPr/>
              <p:nvPr/>
            </p:nvPicPr>
            <p:blipFill>
              <a:blip r:embed="rId13"/>
              <a:stretch>
                <a:fillRect/>
              </a:stretch>
            </p:blipFill>
            <p:spPr>
              <a:xfrm>
                <a:off x="727200" y="5658120"/>
                <a:ext cx="8381880" cy="914400"/>
              </a:xfrm>
              <a:prstGeom prst="rect">
                <a:avLst/>
              </a:prstGeom>
            </p:spPr>
          </p:pic>
        </mc:Fallback>
      </mc:AlternateContent>
    </p:spTree>
    <p:extLst>
      <p:ext uri="{BB962C8B-B14F-4D97-AF65-F5344CB8AC3E}">
        <p14:creationId xmlns:p14="http://schemas.microsoft.com/office/powerpoint/2010/main" val="2356622654"/>
      </p:ext>
    </p:extLst>
  </p:cSld>
  <p:clrMapOvr>
    <a:masterClrMapping/>
  </p:clrMapOvr>
  <p:transition>
    <p:circl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Which </a:t>
            </a:r>
            <a:r>
              <a:rPr lang="en-US" b="1" dirty="0" err="1"/>
              <a:t>IoT</a:t>
            </a:r>
            <a:r>
              <a:rPr lang="en-US" b="1" dirty="0"/>
              <a:t> Wireless Technology is the Best?</a:t>
            </a:r>
            <a:br>
              <a:rPr lang="en-US" b="1" dirty="0"/>
            </a:br>
            <a:endParaRPr lang="en-US" dirty="0"/>
          </a:p>
        </p:txBody>
      </p:sp>
      <p:sp>
        <p:nvSpPr>
          <p:cNvPr id="3" name="Content Placeholder 2"/>
          <p:cNvSpPr>
            <a:spLocks noGrp="1"/>
          </p:cNvSpPr>
          <p:nvPr>
            <p:ph idx="1"/>
          </p:nvPr>
        </p:nvSpPr>
        <p:spPr>
          <a:xfrm>
            <a:off x="641787" y="1621541"/>
            <a:ext cx="5690261" cy="4626859"/>
          </a:xfrm>
        </p:spPr>
        <p:txBody>
          <a:bodyPr>
            <a:normAutofit/>
          </a:bodyPr>
          <a:lstStyle/>
          <a:p>
            <a:pPr algn="just"/>
            <a:r>
              <a:rPr lang="en-US" sz="2400" dirty="0"/>
              <a:t>It’s important to understand the different IoT wireless options available to help you know what option(s) you may want to consider for your business. </a:t>
            </a:r>
          </a:p>
          <a:p>
            <a:pPr algn="just"/>
            <a:r>
              <a:rPr lang="en-US" sz="2400" dirty="0"/>
              <a:t>There really isn’t a single best option — it depends on your specific needs. </a:t>
            </a:r>
          </a:p>
          <a:p>
            <a:pPr algn="just"/>
            <a:r>
              <a:rPr lang="en-US" sz="2400" dirty="0"/>
              <a:t>Additionally, some of these technologies may be used effectively together for a more robust solution.</a:t>
            </a:r>
          </a:p>
          <a:p>
            <a:endParaRPr lang="en-US" dirty="0"/>
          </a:p>
        </p:txBody>
      </p:sp>
      <p:pic>
        <p:nvPicPr>
          <p:cNvPr id="4" name="Picture 3">
            <a:extLst>
              <a:ext uri="{FF2B5EF4-FFF2-40B4-BE49-F238E27FC236}">
                <a16:creationId xmlns:a16="http://schemas.microsoft.com/office/drawing/2014/main" id="{5CC6D6EF-2B62-73F3-4F67-E05B88B7D8F7}"/>
              </a:ext>
            </a:extLst>
          </p:cNvPr>
          <p:cNvPicPr>
            <a:picLocks noChangeAspect="1"/>
          </p:cNvPicPr>
          <p:nvPr/>
        </p:nvPicPr>
        <p:blipFill>
          <a:blip r:embed="rId2"/>
          <a:stretch>
            <a:fillRect/>
          </a:stretch>
        </p:blipFill>
        <p:spPr>
          <a:xfrm>
            <a:off x="6604056" y="1674396"/>
            <a:ext cx="5151566" cy="3860129"/>
          </a:xfrm>
          <a:prstGeom prst="rect">
            <a:avLst/>
          </a:prstGeom>
          <a:ln>
            <a:noFill/>
          </a:ln>
          <a:effectLst>
            <a:softEdge rad="112500"/>
          </a:effectLst>
        </p:spPr>
      </p:pic>
    </p:spTree>
  </p:cSld>
  <p:clrMapOvr>
    <a:masterClrMapping/>
  </p:clrMapOvr>
  <p:transition>
    <p:circl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E300A-2151-C5C8-402F-9914D71C97A0}"/>
              </a:ext>
            </a:extLst>
          </p:cNvPr>
          <p:cNvSpPr>
            <a:spLocks noGrp="1"/>
          </p:cNvSpPr>
          <p:nvPr>
            <p:ph idx="1"/>
          </p:nvPr>
        </p:nvSpPr>
        <p:spPr>
          <a:xfrm>
            <a:off x="561608" y="511345"/>
            <a:ext cx="11188087" cy="3714749"/>
          </a:xfrm>
        </p:spPr>
        <p:txBody>
          <a:bodyPr/>
          <a:lstStyle/>
          <a:p>
            <a:pPr algn="just"/>
            <a:r>
              <a:rPr lang="en-US" dirty="0"/>
              <a:t>A great example is the </a:t>
            </a:r>
            <a:r>
              <a:rPr lang="en-US" dirty="0" err="1"/>
              <a:t>Smardii</a:t>
            </a:r>
            <a:r>
              <a:rPr lang="en-US" dirty="0"/>
              <a:t> sensor created for individuals caring for patients with incontinence. </a:t>
            </a:r>
          </a:p>
          <a:p>
            <a:pPr algn="just"/>
            <a:r>
              <a:rPr lang="en-US" dirty="0"/>
              <a:t>The sensor is applied to the incontinence protection and communicated with a </a:t>
            </a:r>
            <a:r>
              <a:rPr lang="en-US" dirty="0" err="1"/>
              <a:t>LoRaWAN</a:t>
            </a:r>
            <a:r>
              <a:rPr lang="en-US" dirty="0"/>
              <a:t> to a cellular gateway to send data to the cloud and the caregivers so they can act on the data.</a:t>
            </a:r>
          </a:p>
          <a:p>
            <a:pPr algn="just"/>
            <a:r>
              <a:rPr lang="en-US" dirty="0"/>
              <a:t> It’s a great example of a novel approach fueled by this technology to improve care.</a:t>
            </a:r>
          </a:p>
          <a:p>
            <a:pPr algn="just"/>
            <a:endParaRPr lang="en-US" dirty="0"/>
          </a:p>
          <a:p>
            <a:endParaRPr lang="en-IN" dirty="0"/>
          </a:p>
        </p:txBody>
      </p:sp>
      <p:pic>
        <p:nvPicPr>
          <p:cNvPr id="4" name="Picture 3">
            <a:extLst>
              <a:ext uri="{FF2B5EF4-FFF2-40B4-BE49-F238E27FC236}">
                <a16:creationId xmlns:a16="http://schemas.microsoft.com/office/drawing/2014/main" id="{626B9C65-86FE-897E-07E4-ECE397BDB721}"/>
              </a:ext>
            </a:extLst>
          </p:cNvPr>
          <p:cNvPicPr>
            <a:picLocks noChangeAspect="1"/>
          </p:cNvPicPr>
          <p:nvPr/>
        </p:nvPicPr>
        <p:blipFill>
          <a:blip r:embed="rId2"/>
          <a:stretch>
            <a:fillRect/>
          </a:stretch>
        </p:blipFill>
        <p:spPr>
          <a:xfrm>
            <a:off x="2319625" y="3096125"/>
            <a:ext cx="7346890" cy="3282759"/>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63993E2-2593-A733-0E82-A6AC86AB1260}"/>
                  </a:ext>
                </a:extLst>
              </p14:cNvPr>
              <p14:cNvContentPartPr/>
              <p14:nvPr/>
            </p14:nvContentPartPr>
            <p14:xfrm>
              <a:off x="3943440" y="736560"/>
              <a:ext cx="8052120" cy="89280"/>
            </p14:xfrm>
          </p:contentPart>
        </mc:Choice>
        <mc:Fallback xmlns="">
          <p:pic>
            <p:nvPicPr>
              <p:cNvPr id="2" name="Ink 1">
                <a:extLst>
                  <a:ext uri="{FF2B5EF4-FFF2-40B4-BE49-F238E27FC236}">
                    <a16:creationId xmlns:a16="http://schemas.microsoft.com/office/drawing/2014/main" id="{D63993E2-2593-A733-0E82-A6AC86AB1260}"/>
                  </a:ext>
                </a:extLst>
              </p:cNvPr>
              <p:cNvPicPr/>
              <p:nvPr/>
            </p:nvPicPr>
            <p:blipFill>
              <a:blip r:embed="rId4"/>
              <a:stretch>
                <a:fillRect/>
              </a:stretch>
            </p:blipFill>
            <p:spPr>
              <a:xfrm>
                <a:off x="3927600" y="673200"/>
                <a:ext cx="8083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AF1DD0F-4BF6-A7E6-1393-FF48988667AD}"/>
                  </a:ext>
                </a:extLst>
              </p14:cNvPr>
              <p14:cNvContentPartPr/>
              <p14:nvPr/>
            </p14:nvContentPartPr>
            <p14:xfrm>
              <a:off x="8217000" y="1581120"/>
              <a:ext cx="3384720" cy="159120"/>
            </p14:xfrm>
          </p:contentPart>
        </mc:Choice>
        <mc:Fallback xmlns="">
          <p:pic>
            <p:nvPicPr>
              <p:cNvPr id="5" name="Ink 4">
                <a:extLst>
                  <a:ext uri="{FF2B5EF4-FFF2-40B4-BE49-F238E27FC236}">
                    <a16:creationId xmlns:a16="http://schemas.microsoft.com/office/drawing/2014/main" id="{BAF1DD0F-4BF6-A7E6-1393-FF48988667AD}"/>
                  </a:ext>
                </a:extLst>
              </p:cNvPr>
              <p:cNvPicPr/>
              <p:nvPr/>
            </p:nvPicPr>
            <p:blipFill>
              <a:blip r:embed="rId6"/>
              <a:stretch>
                <a:fillRect/>
              </a:stretch>
            </p:blipFill>
            <p:spPr>
              <a:xfrm>
                <a:off x="8201160" y="1517760"/>
                <a:ext cx="34160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1238DCA-58D6-3525-F58E-C50A1B98CA20}"/>
                  </a:ext>
                </a:extLst>
              </p14:cNvPr>
              <p14:cNvContentPartPr/>
              <p14:nvPr/>
            </p14:nvContentPartPr>
            <p14:xfrm>
              <a:off x="3797280" y="2063880"/>
              <a:ext cx="8388720" cy="101880"/>
            </p14:xfrm>
          </p:contentPart>
        </mc:Choice>
        <mc:Fallback xmlns="">
          <p:pic>
            <p:nvPicPr>
              <p:cNvPr id="6" name="Ink 5">
                <a:extLst>
                  <a:ext uri="{FF2B5EF4-FFF2-40B4-BE49-F238E27FC236}">
                    <a16:creationId xmlns:a16="http://schemas.microsoft.com/office/drawing/2014/main" id="{01238DCA-58D6-3525-F58E-C50A1B98CA20}"/>
                  </a:ext>
                </a:extLst>
              </p:cNvPr>
              <p:cNvPicPr/>
              <p:nvPr/>
            </p:nvPicPr>
            <p:blipFill>
              <a:blip r:embed="rId8"/>
              <a:stretch>
                <a:fillRect/>
              </a:stretch>
            </p:blipFill>
            <p:spPr>
              <a:xfrm>
                <a:off x="3781440" y="2000520"/>
                <a:ext cx="8420040" cy="228600"/>
              </a:xfrm>
              <a:prstGeom prst="rect">
                <a:avLst/>
              </a:prstGeom>
            </p:spPr>
          </p:pic>
        </mc:Fallback>
      </mc:AlternateContent>
    </p:spTree>
    <p:extLst>
      <p:ext uri="{BB962C8B-B14F-4D97-AF65-F5344CB8AC3E}">
        <p14:creationId xmlns:p14="http://schemas.microsoft.com/office/powerpoint/2010/main" val="744326257"/>
      </p:ext>
    </p:extLst>
  </p:cSld>
  <p:clrMapOvr>
    <a:masterClrMapping/>
  </p:clrMapOvr>
  <p:transition>
    <p:circl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874776"/>
            <a:ext cx="10353762" cy="1257300"/>
          </a:xfrm>
        </p:spPr>
        <p:txBody>
          <a:bodyPr>
            <a:normAutofit fontScale="90000"/>
          </a:bodyPr>
          <a:lstStyle/>
          <a:p>
            <a:r>
              <a:rPr lang="en-US" b="1" dirty="0"/>
              <a:t>How to Choose an </a:t>
            </a:r>
            <a:r>
              <a:rPr lang="en-US" b="1" dirty="0" err="1"/>
              <a:t>IoT</a:t>
            </a:r>
            <a:r>
              <a:rPr lang="en-US" b="1" dirty="0"/>
              <a:t> Wireless Technology for Your Product</a:t>
            </a:r>
            <a:br>
              <a:rPr lang="en-US" b="1" dirty="0"/>
            </a:br>
            <a:endParaRPr lang="en-US" dirty="0"/>
          </a:p>
        </p:txBody>
      </p:sp>
      <p:sp>
        <p:nvSpPr>
          <p:cNvPr id="3" name="Content Placeholder 2"/>
          <p:cNvSpPr>
            <a:spLocks noGrp="1"/>
          </p:cNvSpPr>
          <p:nvPr>
            <p:ph idx="1"/>
          </p:nvPr>
        </p:nvSpPr>
        <p:spPr>
          <a:xfrm>
            <a:off x="913795" y="2132075"/>
            <a:ext cx="10492622" cy="2593849"/>
          </a:xfrm>
        </p:spPr>
        <p:txBody>
          <a:bodyPr>
            <a:normAutofit fontScale="70000" lnSpcReduction="20000"/>
          </a:bodyPr>
          <a:lstStyle/>
          <a:p>
            <a:pPr algn="just">
              <a:lnSpc>
                <a:spcPct val="170000"/>
              </a:lnSpc>
            </a:pPr>
            <a:r>
              <a:rPr lang="en-US" sz="2400" dirty="0"/>
              <a:t>To choose the right IoT wireless technology, you’ll evaluate the options available based on your specific needs. </a:t>
            </a:r>
          </a:p>
          <a:p>
            <a:pPr algn="just">
              <a:lnSpc>
                <a:spcPct val="170000"/>
              </a:lnSpc>
            </a:pPr>
            <a:r>
              <a:rPr lang="en-US" sz="2400" dirty="0"/>
              <a:t>Weigh the trade-offs between power consumption, range, and bandwidth and prioritize the importance of each for your product. </a:t>
            </a:r>
          </a:p>
          <a:p>
            <a:pPr algn="just">
              <a:lnSpc>
                <a:spcPct val="170000"/>
              </a:lnSpc>
            </a:pPr>
            <a:r>
              <a:rPr lang="en-US" sz="2400" dirty="0"/>
              <a:t>Some of what you’ll consider with this analysis are aspects like data range, battery size, cost, transmission distance, carrier-deployed vs. customer-deployed, and where it gets deployed, firmware updates, and more.</a:t>
            </a:r>
          </a:p>
          <a:p>
            <a:endParaRPr lang="en-US" dirty="0"/>
          </a:p>
        </p:txBody>
      </p:sp>
      <p:pic>
        <p:nvPicPr>
          <p:cNvPr id="4" name="Picture 3">
            <a:extLst>
              <a:ext uri="{FF2B5EF4-FFF2-40B4-BE49-F238E27FC236}">
                <a16:creationId xmlns:a16="http://schemas.microsoft.com/office/drawing/2014/main" id="{1B8C5F8D-6498-FD54-C0CD-B981D91BFE77}"/>
              </a:ext>
            </a:extLst>
          </p:cNvPr>
          <p:cNvPicPr>
            <a:picLocks noChangeAspect="1"/>
          </p:cNvPicPr>
          <p:nvPr/>
        </p:nvPicPr>
        <p:blipFill>
          <a:blip r:embed="rId2"/>
          <a:stretch>
            <a:fillRect/>
          </a:stretch>
        </p:blipFill>
        <p:spPr>
          <a:xfrm>
            <a:off x="3818236" y="4370832"/>
            <a:ext cx="4544879" cy="216283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20B9CB9-E9D3-4060-7ADE-DB0B36D4B1EC}"/>
                  </a:ext>
                </a:extLst>
              </p14:cNvPr>
              <p14:cNvContentPartPr/>
              <p14:nvPr/>
            </p14:nvContentPartPr>
            <p14:xfrm>
              <a:off x="1434960" y="2158920"/>
              <a:ext cx="9633600" cy="610200"/>
            </p14:xfrm>
          </p:contentPart>
        </mc:Choice>
        <mc:Fallback xmlns="">
          <p:pic>
            <p:nvPicPr>
              <p:cNvPr id="5" name="Ink 4">
                <a:extLst>
                  <a:ext uri="{FF2B5EF4-FFF2-40B4-BE49-F238E27FC236}">
                    <a16:creationId xmlns:a16="http://schemas.microsoft.com/office/drawing/2014/main" id="{520B9CB9-E9D3-4060-7ADE-DB0B36D4B1EC}"/>
                  </a:ext>
                </a:extLst>
              </p:cNvPr>
              <p:cNvPicPr/>
              <p:nvPr/>
            </p:nvPicPr>
            <p:blipFill>
              <a:blip r:embed="rId4"/>
              <a:stretch>
                <a:fillRect/>
              </a:stretch>
            </p:blipFill>
            <p:spPr>
              <a:xfrm>
                <a:off x="1419120" y="2095560"/>
                <a:ext cx="9664920" cy="7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4C6791C-869D-6116-4B56-1986DB24D635}"/>
                  </a:ext>
                </a:extLst>
              </p14:cNvPr>
              <p14:cNvContentPartPr/>
              <p14:nvPr/>
            </p14:nvContentPartPr>
            <p14:xfrm>
              <a:off x="622440" y="2787480"/>
              <a:ext cx="10750680" cy="718200"/>
            </p14:xfrm>
          </p:contentPart>
        </mc:Choice>
        <mc:Fallback xmlns="">
          <p:pic>
            <p:nvPicPr>
              <p:cNvPr id="6" name="Ink 5">
                <a:extLst>
                  <a:ext uri="{FF2B5EF4-FFF2-40B4-BE49-F238E27FC236}">
                    <a16:creationId xmlns:a16="http://schemas.microsoft.com/office/drawing/2014/main" id="{24C6791C-869D-6116-4B56-1986DB24D635}"/>
                  </a:ext>
                </a:extLst>
              </p:cNvPr>
              <p:cNvPicPr/>
              <p:nvPr/>
            </p:nvPicPr>
            <p:blipFill>
              <a:blip r:embed="rId6"/>
              <a:stretch>
                <a:fillRect/>
              </a:stretch>
            </p:blipFill>
            <p:spPr>
              <a:xfrm>
                <a:off x="606600" y="2724120"/>
                <a:ext cx="1078200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3ABDBDA-B84F-42A3-3FF6-039807925E93}"/>
                  </a:ext>
                </a:extLst>
              </p14:cNvPr>
              <p14:cNvContentPartPr/>
              <p14:nvPr/>
            </p14:nvContentPartPr>
            <p14:xfrm>
              <a:off x="6845400" y="3720960"/>
              <a:ext cx="4540680" cy="70200"/>
            </p14:xfrm>
          </p:contentPart>
        </mc:Choice>
        <mc:Fallback xmlns="">
          <p:pic>
            <p:nvPicPr>
              <p:cNvPr id="7" name="Ink 6">
                <a:extLst>
                  <a:ext uri="{FF2B5EF4-FFF2-40B4-BE49-F238E27FC236}">
                    <a16:creationId xmlns:a16="http://schemas.microsoft.com/office/drawing/2014/main" id="{83ABDBDA-B84F-42A3-3FF6-039807925E93}"/>
                  </a:ext>
                </a:extLst>
              </p:cNvPr>
              <p:cNvPicPr/>
              <p:nvPr/>
            </p:nvPicPr>
            <p:blipFill>
              <a:blip r:embed="rId8"/>
              <a:stretch>
                <a:fillRect/>
              </a:stretch>
            </p:blipFill>
            <p:spPr>
              <a:xfrm>
                <a:off x="6829560" y="3657600"/>
                <a:ext cx="4572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214E8D3-87FB-B3A9-B528-A5FE17BBAD4E}"/>
                  </a:ext>
                </a:extLst>
              </p14:cNvPr>
              <p14:cNvContentPartPr/>
              <p14:nvPr/>
            </p14:nvContentPartPr>
            <p14:xfrm>
              <a:off x="1441440" y="4044960"/>
              <a:ext cx="8922240" cy="260640"/>
            </p14:xfrm>
          </p:contentPart>
        </mc:Choice>
        <mc:Fallback xmlns="">
          <p:pic>
            <p:nvPicPr>
              <p:cNvPr id="8" name="Ink 7">
                <a:extLst>
                  <a:ext uri="{FF2B5EF4-FFF2-40B4-BE49-F238E27FC236}">
                    <a16:creationId xmlns:a16="http://schemas.microsoft.com/office/drawing/2014/main" id="{6214E8D3-87FB-B3A9-B528-A5FE17BBAD4E}"/>
                  </a:ext>
                </a:extLst>
              </p:cNvPr>
              <p:cNvPicPr/>
              <p:nvPr/>
            </p:nvPicPr>
            <p:blipFill>
              <a:blip r:embed="rId10"/>
              <a:stretch>
                <a:fillRect/>
              </a:stretch>
            </p:blipFill>
            <p:spPr>
              <a:xfrm>
                <a:off x="1425600" y="3981600"/>
                <a:ext cx="8953560" cy="387360"/>
              </a:xfrm>
              <a:prstGeom prst="rect">
                <a:avLst/>
              </a:prstGeom>
            </p:spPr>
          </p:pic>
        </mc:Fallback>
      </mc:AlternateContent>
    </p:spTree>
  </p:cSld>
  <p:clrMapOvr>
    <a:masterClrMapping/>
  </p:clrMapOvr>
  <p:transition>
    <p:circl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4B745-56B8-2C70-0C9F-5DD4F7406392}"/>
              </a:ext>
            </a:extLst>
          </p:cNvPr>
          <p:cNvSpPr>
            <a:spLocks noGrp="1"/>
          </p:cNvSpPr>
          <p:nvPr>
            <p:ph idx="1"/>
          </p:nvPr>
        </p:nvSpPr>
        <p:spPr>
          <a:xfrm>
            <a:off x="456595" y="1800225"/>
            <a:ext cx="6169027" cy="4216527"/>
          </a:xfrm>
        </p:spPr>
        <p:txBody>
          <a:bodyPr>
            <a:normAutofit fontScale="77500" lnSpcReduction="20000"/>
          </a:bodyPr>
          <a:lstStyle/>
          <a:p>
            <a:pPr algn="just"/>
            <a:r>
              <a:rPr lang="en-US" dirty="0"/>
              <a:t>In conclusion, the world of wireless technologies is vast and ever-evolving, offering a range of options for connecting IoT devices. </a:t>
            </a:r>
          </a:p>
          <a:p>
            <a:pPr algn="just"/>
            <a:r>
              <a:rPr lang="en-US" dirty="0"/>
              <a:t>From traditional cellular networks to emerging LPWAN technologies, each wireless protocol has its own unique advantages and limitations. </a:t>
            </a:r>
          </a:p>
          <a:p>
            <a:pPr algn="just"/>
            <a:r>
              <a:rPr lang="en-US" dirty="0"/>
              <a:t>As IoT continues to expand and transform various industries, it’s important to understand the different wireless technologies available and how they can be leveraged to create innovative solutions. </a:t>
            </a:r>
          </a:p>
          <a:p>
            <a:pPr algn="just"/>
            <a:r>
              <a:rPr lang="en-US" dirty="0"/>
              <a:t>By choosing the right wireless technology for their specific use cases, businesses and organizations can unlock the full potential of IoT and drive meaningful impact.</a:t>
            </a:r>
            <a:endParaRPr lang="en-IN" dirty="0"/>
          </a:p>
        </p:txBody>
      </p:sp>
      <p:pic>
        <p:nvPicPr>
          <p:cNvPr id="4" name="Picture 3">
            <a:extLst>
              <a:ext uri="{FF2B5EF4-FFF2-40B4-BE49-F238E27FC236}">
                <a16:creationId xmlns:a16="http://schemas.microsoft.com/office/drawing/2014/main" id="{379754C5-3AB7-EA10-CD34-8F9E39F53154}"/>
              </a:ext>
            </a:extLst>
          </p:cNvPr>
          <p:cNvPicPr>
            <a:picLocks noChangeAspect="1"/>
          </p:cNvPicPr>
          <p:nvPr/>
        </p:nvPicPr>
        <p:blipFill>
          <a:blip r:embed="rId2"/>
          <a:stretch>
            <a:fillRect/>
          </a:stretch>
        </p:blipFill>
        <p:spPr>
          <a:xfrm>
            <a:off x="6838983" y="1683829"/>
            <a:ext cx="4896422" cy="4204907"/>
          </a:xfrm>
          <a:prstGeom prst="rect">
            <a:avLst/>
          </a:prstGeom>
          <a:ln>
            <a:noFill/>
          </a:ln>
          <a:effectLst>
            <a:softEdge rad="112500"/>
          </a:effectLst>
        </p:spPr>
      </p:pic>
    </p:spTree>
    <p:extLst>
      <p:ext uri="{BB962C8B-B14F-4D97-AF65-F5344CB8AC3E}">
        <p14:creationId xmlns:p14="http://schemas.microsoft.com/office/powerpoint/2010/main" val="192182441"/>
      </p:ext>
    </p:extLst>
  </p:cSld>
  <p:clrMapOvr>
    <a:masterClrMapping/>
  </p:clrMapOvr>
  <p:transition>
    <p:circl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257544" y="2856410"/>
            <a:ext cx="4538124" cy="970450"/>
          </a:xfrm>
        </p:spPr>
        <p:txBody>
          <a:bodyPr anchor="b">
            <a:noAutofit/>
          </a:bodyPr>
          <a:lstStyle/>
          <a:p>
            <a:pPr algn="l"/>
            <a:r>
              <a:rPr lang="en-US" sz="9600" b="1" dirty="0"/>
              <a:t>Unit-2</a:t>
            </a:r>
          </a:p>
        </p:txBody>
      </p:sp>
      <p:pic>
        <p:nvPicPr>
          <p:cNvPr id="7" name="Picture 2"/>
          <p:cNvPicPr>
            <a:picLocks noGrp="1" noChangeAspect="1" noChangeArrowheads="1"/>
          </p:cNvPicPr>
          <p:nvPr>
            <p:ph idx="1"/>
          </p:nvPr>
        </p:nvPicPr>
        <p:blipFill>
          <a:blip r:embed="rId5"/>
          <a:srcRect/>
          <a:stretch>
            <a:fillRect/>
          </a:stretch>
        </p:blipFill>
        <p:spPr bwMode="auto">
          <a:xfrm>
            <a:off x="156818" y="152400"/>
            <a:ext cx="5739157" cy="6524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20235682"/>
      </p:ext>
    </p:extLst>
  </p:cSld>
  <p:clrMapOvr>
    <a:masterClrMapping/>
  </p:clrMapOvr>
  <p:transition>
    <p:circl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0163" y="962025"/>
            <a:ext cx="10353762" cy="3714749"/>
          </a:xfrm>
        </p:spPr>
        <p:txBody>
          <a:bodyPr>
            <a:normAutofit/>
          </a:bodyPr>
          <a:lstStyle/>
          <a:p>
            <a:pPr>
              <a:buNone/>
            </a:pPr>
            <a:r>
              <a:rPr lang="en-US" sz="8000" dirty="0" err="1"/>
              <a:t>WiFi</a:t>
            </a:r>
            <a:r>
              <a:rPr lang="en-US" sz="8000" dirty="0"/>
              <a:t> Technologies</a:t>
            </a:r>
          </a:p>
        </p:txBody>
      </p:sp>
      <p:pic>
        <p:nvPicPr>
          <p:cNvPr id="4" name="Picture 2"/>
          <p:cNvPicPr>
            <a:picLocks noChangeAspect="1" noChangeArrowheads="1"/>
          </p:cNvPicPr>
          <p:nvPr/>
        </p:nvPicPr>
        <p:blipFill>
          <a:blip r:embed="rId2"/>
          <a:srcRect/>
          <a:stretch>
            <a:fillRect/>
          </a:stretch>
        </p:blipFill>
        <p:spPr bwMode="auto">
          <a:xfrm>
            <a:off x="2714625" y="2447722"/>
            <a:ext cx="6362699" cy="3762577"/>
          </a:xfrm>
          <a:prstGeom prst="rect">
            <a:avLst/>
          </a:prstGeom>
          <a:noFill/>
          <a:ln w="9525">
            <a:noFill/>
            <a:miter lim="800000"/>
            <a:headEnd/>
            <a:tailEnd/>
          </a:ln>
          <a:effectLst/>
        </p:spPr>
      </p:pic>
    </p:spTree>
  </p:cSld>
  <p:clrMapOvr>
    <a:masterClrMapping/>
  </p:clrMapOvr>
  <p:transition>
    <p:circl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ED10-32E2-0641-481B-307320719374}"/>
              </a:ext>
            </a:extLst>
          </p:cNvPr>
          <p:cNvSpPr>
            <a:spLocks noGrp="1"/>
          </p:cNvSpPr>
          <p:nvPr>
            <p:ph type="title"/>
          </p:nvPr>
        </p:nvSpPr>
        <p:spPr>
          <a:xfrm>
            <a:off x="849787" y="504825"/>
            <a:ext cx="10353762" cy="1257300"/>
          </a:xfrm>
        </p:spPr>
        <p:txBody>
          <a:bodyPr/>
          <a:lstStyle/>
          <a:p>
            <a:r>
              <a:rPr lang="en-IN" dirty="0"/>
              <a:t>Introduction on Wi-Fi communication</a:t>
            </a:r>
          </a:p>
        </p:txBody>
      </p:sp>
      <p:sp>
        <p:nvSpPr>
          <p:cNvPr id="3" name="Content Placeholder 2">
            <a:extLst>
              <a:ext uri="{FF2B5EF4-FFF2-40B4-BE49-F238E27FC236}">
                <a16:creationId xmlns:a16="http://schemas.microsoft.com/office/drawing/2014/main" id="{DEFB9B84-1F4A-EAFA-B830-82E61F0D2942}"/>
              </a:ext>
            </a:extLst>
          </p:cNvPr>
          <p:cNvSpPr>
            <a:spLocks noGrp="1"/>
          </p:cNvSpPr>
          <p:nvPr>
            <p:ph idx="1"/>
          </p:nvPr>
        </p:nvSpPr>
        <p:spPr/>
        <p:txBody>
          <a:bodyPr>
            <a:normAutofit fontScale="70000" lnSpcReduction="20000"/>
          </a:bodyPr>
          <a:lstStyle/>
          <a:p>
            <a:pPr algn="just"/>
            <a:r>
              <a:rPr lang="en-US" dirty="0"/>
              <a:t>Connectivity between IoT devices and outside world </a:t>
            </a:r>
          </a:p>
          <a:p>
            <a:pPr algn="just"/>
            <a:r>
              <a:rPr lang="en-US" dirty="0"/>
              <a:t>dictates network architecture</a:t>
            </a:r>
          </a:p>
          <a:p>
            <a:pPr algn="just"/>
            <a:r>
              <a:rPr lang="en-US" dirty="0"/>
              <a:t>● Choice of communication technology dictates IoT device </a:t>
            </a:r>
          </a:p>
          <a:p>
            <a:pPr algn="just"/>
            <a:r>
              <a:rPr lang="en-US" dirty="0"/>
              <a:t>hardware requirement and costs</a:t>
            </a:r>
          </a:p>
          <a:p>
            <a:pPr algn="just"/>
            <a:r>
              <a:rPr lang="en-US" dirty="0"/>
              <a:t>● Due to presence of numerous applications of IoT </a:t>
            </a:r>
          </a:p>
          <a:p>
            <a:pPr algn="just"/>
            <a:r>
              <a:rPr lang="en-US" dirty="0"/>
              <a:t>enabled devices, a single networking paradigm not </a:t>
            </a:r>
          </a:p>
          <a:p>
            <a:pPr algn="just"/>
            <a:r>
              <a:rPr lang="en-US" dirty="0"/>
              <a:t>sufficient to all needs of the consumer or IoT device</a:t>
            </a:r>
          </a:p>
          <a:p>
            <a:pPr algn="just"/>
            <a:r>
              <a:rPr lang="en-US" dirty="0"/>
              <a:t>● Complexity of networks - interference among devices, </a:t>
            </a:r>
          </a:p>
          <a:p>
            <a:pPr algn="just"/>
            <a:r>
              <a:rPr lang="en-US" dirty="0"/>
              <a:t>network management, heterogeneity in networks, </a:t>
            </a:r>
          </a:p>
          <a:p>
            <a:pPr algn="just"/>
            <a:r>
              <a:rPr lang="en-US" dirty="0"/>
              <a:t>protocol standardization within networks</a:t>
            </a:r>
          </a:p>
          <a:p>
            <a:endParaRPr lang="en-IN" dirty="0"/>
          </a:p>
        </p:txBody>
      </p:sp>
      <p:pic>
        <p:nvPicPr>
          <p:cNvPr id="5" name="Picture 4">
            <a:extLst>
              <a:ext uri="{FF2B5EF4-FFF2-40B4-BE49-F238E27FC236}">
                <a16:creationId xmlns:a16="http://schemas.microsoft.com/office/drawing/2014/main" id="{9D2FA9AA-38C2-D78B-5FC2-2A881FD744DE}"/>
              </a:ext>
            </a:extLst>
          </p:cNvPr>
          <p:cNvPicPr>
            <a:picLocks noChangeAspect="1"/>
          </p:cNvPicPr>
          <p:nvPr/>
        </p:nvPicPr>
        <p:blipFill>
          <a:blip r:embed="rId2"/>
          <a:stretch>
            <a:fillRect/>
          </a:stretch>
        </p:blipFill>
        <p:spPr>
          <a:xfrm>
            <a:off x="6821424" y="1944546"/>
            <a:ext cx="4456781" cy="3978556"/>
          </a:xfrm>
          <a:prstGeom prst="rect">
            <a:avLst/>
          </a:prstGeom>
          <a:ln>
            <a:noFill/>
          </a:ln>
          <a:effectLst>
            <a:softEdge rad="112500"/>
          </a:effectLst>
        </p:spPr>
      </p:pic>
    </p:spTree>
    <p:extLst>
      <p:ext uri="{BB962C8B-B14F-4D97-AF65-F5344CB8AC3E}">
        <p14:creationId xmlns:p14="http://schemas.microsoft.com/office/powerpoint/2010/main" val="777117012"/>
      </p:ext>
    </p:extLst>
  </p:cSld>
  <p:clrMapOvr>
    <a:masterClrMapping/>
  </p:clrMapOvr>
  <p:transition>
    <p:circl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62C83-C5C8-3C5F-FB1D-FE4412199C8B}"/>
              </a:ext>
            </a:extLst>
          </p:cNvPr>
          <p:cNvSpPr>
            <a:spLocks noGrp="1"/>
          </p:cNvSpPr>
          <p:nvPr>
            <p:ph idx="1"/>
          </p:nvPr>
        </p:nvSpPr>
        <p:spPr>
          <a:xfrm>
            <a:off x="447451" y="1189482"/>
            <a:ext cx="10353762" cy="4415790"/>
          </a:xfrm>
        </p:spPr>
        <p:txBody>
          <a:bodyPr>
            <a:normAutofit fontScale="55000" lnSpcReduction="20000"/>
          </a:bodyPr>
          <a:lstStyle/>
          <a:p>
            <a:r>
              <a:rPr lang="en-US" sz="3200" dirty="0"/>
              <a:t>LAN : Local short range communication, may or may not </a:t>
            </a:r>
          </a:p>
          <a:p>
            <a:r>
              <a:rPr lang="en-US" sz="3200" dirty="0"/>
              <a:t>connect to Internet</a:t>
            </a:r>
          </a:p>
          <a:p>
            <a:r>
              <a:rPr lang="en-US" sz="3200" dirty="0"/>
              <a:t>WAN : Connection of various network segments, </a:t>
            </a:r>
          </a:p>
          <a:p>
            <a:r>
              <a:rPr lang="en-US" sz="3200" dirty="0"/>
              <a:t>connects to internet</a:t>
            </a:r>
          </a:p>
          <a:p>
            <a:r>
              <a:rPr lang="en-US" sz="3200" dirty="0"/>
              <a:t>Node : connects to other nodes via LAN, maybe </a:t>
            </a:r>
          </a:p>
          <a:p>
            <a:r>
              <a:rPr lang="en-US" sz="3200" dirty="0"/>
              <a:t>connected to other nodes via WAN directly</a:t>
            </a:r>
          </a:p>
          <a:p>
            <a:r>
              <a:rPr lang="en-US" sz="3200" dirty="0"/>
              <a:t>Gateway : A router connecting LAN to WAN and Internet, </a:t>
            </a:r>
          </a:p>
          <a:p>
            <a:r>
              <a:rPr lang="en-US" sz="3200" dirty="0"/>
              <a:t>can implement several LAN and WAN, forwards packets </a:t>
            </a:r>
          </a:p>
          <a:p>
            <a:r>
              <a:rPr lang="en-US" sz="3200" dirty="0"/>
              <a:t>between LAN and WAN</a:t>
            </a:r>
          </a:p>
          <a:p>
            <a:r>
              <a:rPr lang="en-US" sz="3200" dirty="0"/>
              <a:t>Proxy : Performs active application layer functions </a:t>
            </a:r>
          </a:p>
          <a:p>
            <a:r>
              <a:rPr lang="en-US" sz="3200" dirty="0"/>
              <a:t>between nodes and other entities</a:t>
            </a:r>
          </a:p>
          <a:p>
            <a:endParaRPr lang="en-IN" dirty="0"/>
          </a:p>
        </p:txBody>
      </p:sp>
      <p:pic>
        <p:nvPicPr>
          <p:cNvPr id="4" name="Picture 3">
            <a:extLst>
              <a:ext uri="{FF2B5EF4-FFF2-40B4-BE49-F238E27FC236}">
                <a16:creationId xmlns:a16="http://schemas.microsoft.com/office/drawing/2014/main" id="{2DEE57E3-16FC-C3B5-4F71-F133B1010033}"/>
              </a:ext>
            </a:extLst>
          </p:cNvPr>
          <p:cNvPicPr>
            <a:picLocks noChangeAspect="1"/>
          </p:cNvPicPr>
          <p:nvPr/>
        </p:nvPicPr>
        <p:blipFill>
          <a:blip r:embed="rId2"/>
          <a:stretch>
            <a:fillRect/>
          </a:stretch>
        </p:blipFill>
        <p:spPr>
          <a:xfrm>
            <a:off x="6739128" y="1125474"/>
            <a:ext cx="4745736" cy="4543044"/>
          </a:xfrm>
          <a:prstGeom prst="rect">
            <a:avLst/>
          </a:prstGeom>
          <a:ln>
            <a:noFill/>
          </a:ln>
          <a:effectLst>
            <a:softEdge rad="112500"/>
          </a:effectLst>
        </p:spPr>
      </p:pic>
    </p:spTree>
    <p:extLst>
      <p:ext uri="{BB962C8B-B14F-4D97-AF65-F5344CB8AC3E}">
        <p14:creationId xmlns:p14="http://schemas.microsoft.com/office/powerpoint/2010/main" val="3658518518"/>
      </p:ext>
    </p:extLst>
  </p:cSld>
  <p:clrMapOvr>
    <a:masterClrMapping/>
  </p:clrMapOvr>
  <p:transition>
    <p:circl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8DBA-86E9-77D2-F880-39BCFF85423C}"/>
              </a:ext>
            </a:extLst>
          </p:cNvPr>
          <p:cNvSpPr>
            <a:spLocks noGrp="1"/>
          </p:cNvSpPr>
          <p:nvPr>
            <p:ph type="title"/>
          </p:nvPr>
        </p:nvSpPr>
        <p:spPr>
          <a:xfrm>
            <a:off x="874934" y="438151"/>
            <a:ext cx="10353762" cy="1257300"/>
          </a:xfrm>
        </p:spPr>
        <p:txBody>
          <a:bodyPr/>
          <a:lstStyle/>
          <a:p>
            <a:r>
              <a:rPr lang="en-IN" dirty="0"/>
              <a:t>Various Wi-Fi modules</a:t>
            </a:r>
          </a:p>
        </p:txBody>
      </p:sp>
      <p:sp>
        <p:nvSpPr>
          <p:cNvPr id="3" name="Content Placeholder 2">
            <a:extLst>
              <a:ext uri="{FF2B5EF4-FFF2-40B4-BE49-F238E27FC236}">
                <a16:creationId xmlns:a16="http://schemas.microsoft.com/office/drawing/2014/main" id="{C83FB136-DC49-2598-537A-199C45561090}"/>
              </a:ext>
            </a:extLst>
          </p:cNvPr>
          <p:cNvSpPr>
            <a:spLocks noGrp="1"/>
          </p:cNvSpPr>
          <p:nvPr>
            <p:ph idx="1"/>
          </p:nvPr>
        </p:nvSpPr>
        <p:spPr>
          <a:xfrm>
            <a:off x="177210" y="1556894"/>
            <a:ext cx="6666863" cy="4862955"/>
          </a:xfrm>
        </p:spPr>
        <p:txBody>
          <a:bodyPr>
            <a:normAutofit fontScale="40000" lnSpcReduction="20000"/>
          </a:bodyPr>
          <a:lstStyle/>
          <a:p>
            <a:endParaRPr lang="en-US" dirty="0"/>
          </a:p>
          <a:p>
            <a:pPr algn="just"/>
            <a:r>
              <a:rPr lang="en-US" sz="3800" dirty="0"/>
              <a:t>1. **ESP8266**: A low-cost Wi-Fi microchip with full TCP/IP stack and microcontroller capability.</a:t>
            </a:r>
          </a:p>
          <a:p>
            <a:pPr algn="just"/>
            <a:r>
              <a:rPr lang="en-US" sz="3800" dirty="0"/>
              <a:t>2. **ESP32**: An advanced version of ESP8266, offering dual-core processors, Bluetooth, and more GPIOs.</a:t>
            </a:r>
          </a:p>
          <a:p>
            <a:pPr algn="just"/>
            <a:r>
              <a:rPr lang="en-US" sz="3800" dirty="0"/>
              <a:t>3. **Arduino </a:t>
            </a:r>
            <a:r>
              <a:rPr lang="en-US" sz="3800" dirty="0" err="1"/>
              <a:t>WiFi</a:t>
            </a:r>
            <a:r>
              <a:rPr lang="en-US" sz="3800" dirty="0"/>
              <a:t> Shield**: Adds Wi-Fi capability to Arduino boards, making it easy to connect to the internet.</a:t>
            </a:r>
          </a:p>
          <a:p>
            <a:pPr algn="just"/>
            <a:r>
              <a:rPr lang="en-US" sz="3800" dirty="0"/>
              <a:t>4. **Particle Photon**: A small Wi-Fi development kit for creating connected projects and products.</a:t>
            </a:r>
          </a:p>
          <a:p>
            <a:pPr algn="just"/>
            <a:r>
              <a:rPr lang="en-US" sz="3800" dirty="0"/>
              <a:t>5. **WiFi101 Shield**: Compatible with Arduino, it provides a simple way to add Wi-Fi connectivity.</a:t>
            </a:r>
          </a:p>
          <a:p>
            <a:pPr algn="just"/>
            <a:r>
              <a:rPr lang="en-US" sz="3800" dirty="0"/>
              <a:t>6. **CC3200**: A single-chip microcontroller with built-in Wi-Fi, designed for IoT applications.</a:t>
            </a:r>
          </a:p>
          <a:p>
            <a:pPr algn="just"/>
            <a:r>
              <a:rPr lang="en-US" sz="3800" dirty="0"/>
              <a:t>7. **RN171**: A standalone, embedded Wi-Fi module that simplifies the process of adding Wi-Fi to embedded applications.</a:t>
            </a:r>
          </a:p>
          <a:p>
            <a:pPr algn="just"/>
            <a:r>
              <a:rPr lang="en-US" sz="3800" dirty="0"/>
              <a:t>8. **</a:t>
            </a:r>
            <a:r>
              <a:rPr lang="en-US" sz="3800" dirty="0" err="1"/>
              <a:t>Wemos</a:t>
            </a:r>
            <a:r>
              <a:rPr lang="en-US" sz="3800" dirty="0"/>
              <a:t> D1 Mini**: A mini Wi-Fi board based on ESP8266, perfect for small IoT projects.</a:t>
            </a:r>
          </a:p>
          <a:p>
            <a:endParaRPr lang="en-US" dirty="0"/>
          </a:p>
        </p:txBody>
      </p:sp>
      <p:pic>
        <p:nvPicPr>
          <p:cNvPr id="5" name="Picture 4">
            <a:extLst>
              <a:ext uri="{FF2B5EF4-FFF2-40B4-BE49-F238E27FC236}">
                <a16:creationId xmlns:a16="http://schemas.microsoft.com/office/drawing/2014/main" id="{FD6A136E-C702-8A19-89D4-F2206AF2E7EF}"/>
              </a:ext>
            </a:extLst>
          </p:cNvPr>
          <p:cNvPicPr>
            <a:picLocks noChangeAspect="1"/>
          </p:cNvPicPr>
          <p:nvPr/>
        </p:nvPicPr>
        <p:blipFill>
          <a:blip r:embed="rId2"/>
          <a:stretch>
            <a:fillRect/>
          </a:stretch>
        </p:blipFill>
        <p:spPr>
          <a:xfrm>
            <a:off x="6844073" y="1832233"/>
            <a:ext cx="5075024" cy="3973144"/>
          </a:xfrm>
          <a:prstGeom prst="rect">
            <a:avLst/>
          </a:prstGeom>
          <a:ln>
            <a:noFill/>
          </a:ln>
          <a:effectLst>
            <a:softEdge rad="112500"/>
          </a:effectLst>
        </p:spPr>
      </p:pic>
    </p:spTree>
    <p:extLst>
      <p:ext uri="{BB962C8B-B14F-4D97-AF65-F5344CB8AC3E}">
        <p14:creationId xmlns:p14="http://schemas.microsoft.com/office/powerpoint/2010/main" val="1917249309"/>
      </p:ext>
    </p:extLst>
  </p:cSld>
  <p:clrMapOvr>
    <a:masterClrMapping/>
  </p:clrMapOvr>
  <p:transition>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7338" y="1310096"/>
            <a:ext cx="10353762" cy="3714749"/>
          </a:xfrm>
        </p:spPr>
        <p:txBody>
          <a:bodyPr/>
          <a:lstStyle/>
          <a:p>
            <a:r>
              <a:rPr lang="en-US" b="1" u="sng" dirty="0" err="1">
                <a:hlinkClick r:id="rId2"/>
              </a:rPr>
              <a:t>Arduino</a:t>
            </a:r>
            <a:r>
              <a:rPr lang="en-US" b="1" u="sng" dirty="0">
                <a:hlinkClick r:id="rId2"/>
              </a:rPr>
              <a:t> Uno (R3)</a:t>
            </a:r>
            <a:endParaRPr lang="en-US" dirty="0"/>
          </a:p>
          <a:p>
            <a:r>
              <a:rPr lang="en-US" dirty="0"/>
              <a:t>As we discussed we know that </a:t>
            </a:r>
            <a:r>
              <a:rPr lang="en-US" dirty="0" err="1"/>
              <a:t>Arduino</a:t>
            </a:r>
            <a:r>
              <a:rPr lang="en-US" dirty="0"/>
              <a:t> Uno is the most standard board available and probably the best choice for a beginner. </a:t>
            </a:r>
          </a:p>
          <a:p>
            <a:r>
              <a:rPr lang="en-US" dirty="0"/>
              <a:t>We can directly connect the board to the computer via a USB Cable which performs the function of supplying the power as well as acting as a serial port.</a:t>
            </a:r>
          </a:p>
          <a:p>
            <a:endParaRPr lang="en-US" dirty="0"/>
          </a:p>
        </p:txBody>
      </p:sp>
    </p:spTree>
  </p:cSld>
  <p:clrMapOvr>
    <a:masterClrMapping/>
  </p:clrMapOvr>
  <p:transition>
    <p:circl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2317-3DDF-9D3F-6640-D783E863A7B4}"/>
              </a:ext>
            </a:extLst>
          </p:cNvPr>
          <p:cNvSpPr>
            <a:spLocks noGrp="1"/>
          </p:cNvSpPr>
          <p:nvPr>
            <p:ph type="title"/>
          </p:nvPr>
        </p:nvSpPr>
        <p:spPr/>
        <p:txBody>
          <a:bodyPr/>
          <a:lstStyle/>
          <a:p>
            <a:r>
              <a:rPr lang="en-IN" dirty="0"/>
              <a:t>ESP8266 and ESP32</a:t>
            </a:r>
          </a:p>
        </p:txBody>
      </p:sp>
      <p:sp>
        <p:nvSpPr>
          <p:cNvPr id="3" name="Content Placeholder 2">
            <a:extLst>
              <a:ext uri="{FF2B5EF4-FFF2-40B4-BE49-F238E27FC236}">
                <a16:creationId xmlns:a16="http://schemas.microsoft.com/office/drawing/2014/main" id="{38B90A3B-6C1B-D5C6-64DE-95452C9DA682}"/>
              </a:ext>
            </a:extLst>
          </p:cNvPr>
          <p:cNvSpPr>
            <a:spLocks noGrp="1"/>
          </p:cNvSpPr>
          <p:nvPr>
            <p:ph idx="1"/>
          </p:nvPr>
        </p:nvSpPr>
        <p:spPr>
          <a:xfrm>
            <a:off x="3731423" y="2995503"/>
            <a:ext cx="10353762" cy="3714749"/>
          </a:xfrm>
        </p:spPr>
        <p:txBody>
          <a:bodyPr>
            <a:normAutofit/>
          </a:bodyPr>
          <a:lstStyle/>
          <a:p>
            <a:pPr marL="36900" indent="0">
              <a:buNone/>
            </a:pPr>
            <a:r>
              <a:rPr lang="en-IN" sz="3200" dirty="0"/>
              <a:t>(Refer slides from 48-62)</a:t>
            </a:r>
          </a:p>
        </p:txBody>
      </p:sp>
    </p:spTree>
    <p:extLst>
      <p:ext uri="{BB962C8B-B14F-4D97-AF65-F5344CB8AC3E}">
        <p14:creationId xmlns:p14="http://schemas.microsoft.com/office/powerpoint/2010/main" val="722143248"/>
      </p:ext>
    </p:extLst>
  </p:cSld>
  <p:clrMapOvr>
    <a:masterClrMapping/>
  </p:clrMapOvr>
  <p:transition>
    <p:circl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E002-EE07-A41E-0D23-51D34E5776FA}"/>
              </a:ext>
            </a:extLst>
          </p:cNvPr>
          <p:cNvSpPr>
            <a:spLocks noGrp="1"/>
          </p:cNvSpPr>
          <p:nvPr>
            <p:ph type="title"/>
          </p:nvPr>
        </p:nvSpPr>
        <p:spPr/>
        <p:txBody>
          <a:bodyPr/>
          <a:lstStyle/>
          <a:p>
            <a:r>
              <a:rPr lang="en-IN" dirty="0"/>
              <a:t>Wi-Fi networks for data transmission </a:t>
            </a:r>
          </a:p>
        </p:txBody>
      </p:sp>
      <p:sp>
        <p:nvSpPr>
          <p:cNvPr id="3" name="Content Placeholder 2">
            <a:extLst>
              <a:ext uri="{FF2B5EF4-FFF2-40B4-BE49-F238E27FC236}">
                <a16:creationId xmlns:a16="http://schemas.microsoft.com/office/drawing/2014/main" id="{2F48C922-CF7D-88B2-8367-54D152D50B9D}"/>
              </a:ext>
            </a:extLst>
          </p:cNvPr>
          <p:cNvSpPr>
            <a:spLocks noGrp="1"/>
          </p:cNvSpPr>
          <p:nvPr>
            <p:ph idx="1"/>
          </p:nvPr>
        </p:nvSpPr>
        <p:spPr>
          <a:xfrm>
            <a:off x="559468" y="1946529"/>
            <a:ext cx="11238581" cy="3714749"/>
          </a:xfrm>
        </p:spPr>
        <p:txBody>
          <a:bodyPr>
            <a:normAutofit/>
          </a:bodyPr>
          <a:lstStyle/>
          <a:p>
            <a:pPr algn="just"/>
            <a:r>
              <a:rPr lang="en-US" sz="2000" dirty="0"/>
              <a:t>A wireless network is a grouping, or network, of multiple devices where data is sent and received over radio frequencies. </a:t>
            </a:r>
          </a:p>
          <a:p>
            <a:pPr algn="just"/>
            <a:r>
              <a:rPr lang="en-US" sz="2000" dirty="0"/>
              <a:t>Wireless networks differ from wired networks, which require each end of a data connection to be physically connected by a cable in order for communication to take place.</a:t>
            </a:r>
            <a:endParaRPr lang="en-IN" sz="2000" dirty="0"/>
          </a:p>
        </p:txBody>
      </p:sp>
      <p:pic>
        <p:nvPicPr>
          <p:cNvPr id="5" name="Picture 4">
            <a:extLst>
              <a:ext uri="{FF2B5EF4-FFF2-40B4-BE49-F238E27FC236}">
                <a16:creationId xmlns:a16="http://schemas.microsoft.com/office/drawing/2014/main" id="{D31E3D33-3F62-F375-C43D-EB0488D82C7C}"/>
              </a:ext>
            </a:extLst>
          </p:cNvPr>
          <p:cNvPicPr>
            <a:picLocks noChangeAspect="1"/>
          </p:cNvPicPr>
          <p:nvPr/>
        </p:nvPicPr>
        <p:blipFill>
          <a:blip r:embed="rId2"/>
          <a:stretch>
            <a:fillRect/>
          </a:stretch>
        </p:blipFill>
        <p:spPr>
          <a:xfrm>
            <a:off x="3204376" y="3803904"/>
            <a:ext cx="5948767" cy="2645664"/>
          </a:xfrm>
          <a:prstGeom prst="rect">
            <a:avLst/>
          </a:prstGeom>
          <a:ln>
            <a:noFill/>
          </a:ln>
          <a:effectLst>
            <a:softEdge rad="112500"/>
          </a:effec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14F019F-1235-928B-8313-C875D3F0825E}"/>
                  </a:ext>
                </a:extLst>
              </p14:cNvPr>
              <p14:cNvContentPartPr/>
              <p14:nvPr/>
            </p14:nvContentPartPr>
            <p14:xfrm>
              <a:off x="7099200" y="2851200"/>
              <a:ext cx="4636080" cy="273240"/>
            </p14:xfrm>
          </p:contentPart>
        </mc:Choice>
        <mc:Fallback>
          <p:pic>
            <p:nvPicPr>
              <p:cNvPr id="4" name="Ink 3">
                <a:extLst>
                  <a:ext uri="{FF2B5EF4-FFF2-40B4-BE49-F238E27FC236}">
                    <a16:creationId xmlns:a16="http://schemas.microsoft.com/office/drawing/2014/main" id="{514F019F-1235-928B-8313-C875D3F0825E}"/>
                  </a:ext>
                </a:extLst>
              </p:cNvPr>
              <p:cNvPicPr/>
              <p:nvPr/>
            </p:nvPicPr>
            <p:blipFill>
              <a:blip r:embed="rId4"/>
              <a:stretch>
                <a:fillRect/>
              </a:stretch>
            </p:blipFill>
            <p:spPr>
              <a:xfrm>
                <a:off x="7083360" y="2787840"/>
                <a:ext cx="466740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C330EFE4-1D94-649C-7F27-636621267B79}"/>
                  </a:ext>
                </a:extLst>
              </p14:cNvPr>
              <p14:cNvContentPartPr/>
              <p14:nvPr/>
            </p14:nvContentPartPr>
            <p14:xfrm>
              <a:off x="1003320" y="3174840"/>
              <a:ext cx="2165760" cy="470520"/>
            </p14:xfrm>
          </p:contentPart>
        </mc:Choice>
        <mc:Fallback>
          <p:pic>
            <p:nvPicPr>
              <p:cNvPr id="6" name="Ink 5">
                <a:extLst>
                  <a:ext uri="{FF2B5EF4-FFF2-40B4-BE49-F238E27FC236}">
                    <a16:creationId xmlns:a16="http://schemas.microsoft.com/office/drawing/2014/main" id="{C330EFE4-1D94-649C-7F27-636621267B79}"/>
                  </a:ext>
                </a:extLst>
              </p:cNvPr>
              <p:cNvPicPr/>
              <p:nvPr/>
            </p:nvPicPr>
            <p:blipFill>
              <a:blip r:embed="rId6"/>
              <a:stretch>
                <a:fillRect/>
              </a:stretch>
            </p:blipFill>
            <p:spPr>
              <a:xfrm>
                <a:off x="987480" y="3111480"/>
                <a:ext cx="2197080" cy="597240"/>
              </a:xfrm>
              <a:prstGeom prst="rect">
                <a:avLst/>
              </a:prstGeom>
            </p:spPr>
          </p:pic>
        </mc:Fallback>
      </mc:AlternateContent>
    </p:spTree>
    <p:extLst>
      <p:ext uri="{BB962C8B-B14F-4D97-AF65-F5344CB8AC3E}">
        <p14:creationId xmlns:p14="http://schemas.microsoft.com/office/powerpoint/2010/main" val="442901789"/>
      </p:ext>
    </p:extLst>
  </p:cSld>
  <p:clrMapOvr>
    <a:masterClrMapping/>
  </p:clrMapOvr>
  <p:transition>
    <p:circl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530D-775D-6342-0229-58640EEFB6A6}"/>
              </a:ext>
            </a:extLst>
          </p:cNvPr>
          <p:cNvSpPr>
            <a:spLocks noGrp="1"/>
          </p:cNvSpPr>
          <p:nvPr>
            <p:ph type="title"/>
          </p:nvPr>
        </p:nvSpPr>
        <p:spPr/>
        <p:txBody>
          <a:bodyPr/>
          <a:lstStyle/>
          <a:p>
            <a:r>
              <a:rPr lang="en-IN" dirty="0" err="1"/>
              <a:t>WiFi</a:t>
            </a:r>
            <a:r>
              <a:rPr lang="en-IN" dirty="0"/>
              <a:t> Significance in IoT applications</a:t>
            </a:r>
          </a:p>
        </p:txBody>
      </p:sp>
      <p:sp>
        <p:nvSpPr>
          <p:cNvPr id="3" name="Content Placeholder 2">
            <a:extLst>
              <a:ext uri="{FF2B5EF4-FFF2-40B4-BE49-F238E27FC236}">
                <a16:creationId xmlns:a16="http://schemas.microsoft.com/office/drawing/2014/main" id="{9D9CD0B0-C530-F126-337A-3AC26F1C8500}"/>
              </a:ext>
            </a:extLst>
          </p:cNvPr>
          <p:cNvSpPr>
            <a:spLocks noGrp="1"/>
          </p:cNvSpPr>
          <p:nvPr>
            <p:ph idx="1"/>
          </p:nvPr>
        </p:nvSpPr>
        <p:spPr>
          <a:xfrm>
            <a:off x="612042" y="1994154"/>
            <a:ext cx="11147141" cy="3714749"/>
          </a:xfrm>
        </p:spPr>
        <p:txBody>
          <a:bodyPr/>
          <a:lstStyle/>
          <a:p>
            <a:pPr algn="just"/>
            <a:r>
              <a:rPr lang="en-US" sz="2000" dirty="0"/>
              <a:t>IoT has several benefits, some of which are listed below: Better communication between the connected devices. </a:t>
            </a:r>
          </a:p>
          <a:p>
            <a:pPr algn="just"/>
            <a:r>
              <a:rPr lang="en-US" sz="2000" dirty="0"/>
              <a:t>The ability to obtain details from anywhere and at all times on all devices. The ability to transfer data packets across a unique and connected network thereby saving money and time.</a:t>
            </a:r>
          </a:p>
          <a:p>
            <a:endParaRPr lang="en-IN" dirty="0"/>
          </a:p>
        </p:txBody>
      </p:sp>
      <p:pic>
        <p:nvPicPr>
          <p:cNvPr id="5" name="Picture 4">
            <a:extLst>
              <a:ext uri="{FF2B5EF4-FFF2-40B4-BE49-F238E27FC236}">
                <a16:creationId xmlns:a16="http://schemas.microsoft.com/office/drawing/2014/main" id="{9A22D85D-4448-68DB-6878-4C0E6D125FB9}"/>
              </a:ext>
            </a:extLst>
          </p:cNvPr>
          <p:cNvPicPr>
            <a:picLocks noChangeAspect="1"/>
          </p:cNvPicPr>
          <p:nvPr/>
        </p:nvPicPr>
        <p:blipFill>
          <a:blip r:embed="rId2"/>
          <a:stretch>
            <a:fillRect/>
          </a:stretch>
        </p:blipFill>
        <p:spPr>
          <a:xfrm>
            <a:off x="2384934" y="3933824"/>
            <a:ext cx="7411484" cy="2118104"/>
          </a:xfrm>
          <a:prstGeom prst="rect">
            <a:avLst/>
          </a:prstGeom>
          <a:ln>
            <a:noFill/>
          </a:ln>
          <a:effectLst>
            <a:softEdge rad="112500"/>
          </a:effec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0950A9C-803F-213E-4ED4-641D309012B8}"/>
                  </a:ext>
                </a:extLst>
              </p14:cNvPr>
              <p14:cNvContentPartPr/>
              <p14:nvPr/>
            </p14:nvContentPartPr>
            <p14:xfrm>
              <a:off x="6864480" y="2165400"/>
              <a:ext cx="2590920" cy="127440"/>
            </p14:xfrm>
          </p:contentPart>
        </mc:Choice>
        <mc:Fallback>
          <p:pic>
            <p:nvPicPr>
              <p:cNvPr id="4" name="Ink 3">
                <a:extLst>
                  <a:ext uri="{FF2B5EF4-FFF2-40B4-BE49-F238E27FC236}">
                    <a16:creationId xmlns:a16="http://schemas.microsoft.com/office/drawing/2014/main" id="{C0950A9C-803F-213E-4ED4-641D309012B8}"/>
                  </a:ext>
                </a:extLst>
              </p:cNvPr>
              <p:cNvPicPr/>
              <p:nvPr/>
            </p:nvPicPr>
            <p:blipFill>
              <a:blip r:embed="rId4"/>
              <a:stretch>
                <a:fillRect/>
              </a:stretch>
            </p:blipFill>
            <p:spPr>
              <a:xfrm>
                <a:off x="6848640" y="2102040"/>
                <a:ext cx="26222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82A2224-BFBD-59FB-5BD6-A8D11AE34769}"/>
                  </a:ext>
                </a:extLst>
              </p14:cNvPr>
              <p14:cNvContentPartPr/>
              <p14:nvPr/>
            </p14:nvContentPartPr>
            <p14:xfrm>
              <a:off x="3276720" y="3009960"/>
              <a:ext cx="2248200" cy="146520"/>
            </p14:xfrm>
          </p:contentPart>
        </mc:Choice>
        <mc:Fallback>
          <p:pic>
            <p:nvPicPr>
              <p:cNvPr id="6" name="Ink 5">
                <a:extLst>
                  <a:ext uri="{FF2B5EF4-FFF2-40B4-BE49-F238E27FC236}">
                    <a16:creationId xmlns:a16="http://schemas.microsoft.com/office/drawing/2014/main" id="{282A2224-BFBD-59FB-5BD6-A8D11AE34769}"/>
                  </a:ext>
                </a:extLst>
              </p:cNvPr>
              <p:cNvPicPr/>
              <p:nvPr/>
            </p:nvPicPr>
            <p:blipFill>
              <a:blip r:embed="rId6"/>
              <a:stretch>
                <a:fillRect/>
              </a:stretch>
            </p:blipFill>
            <p:spPr>
              <a:xfrm>
                <a:off x="3260880" y="2946600"/>
                <a:ext cx="2279520" cy="273240"/>
              </a:xfrm>
              <a:prstGeom prst="rect">
                <a:avLst/>
              </a:prstGeom>
            </p:spPr>
          </p:pic>
        </mc:Fallback>
      </mc:AlternateContent>
    </p:spTree>
    <p:extLst>
      <p:ext uri="{BB962C8B-B14F-4D97-AF65-F5344CB8AC3E}">
        <p14:creationId xmlns:p14="http://schemas.microsoft.com/office/powerpoint/2010/main" val="1997839374"/>
      </p:ext>
    </p:extLst>
  </p:cSld>
  <p:clrMapOvr>
    <a:masterClrMapping/>
  </p:clrMapOvr>
  <p:transition>
    <p:circl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2317-3DDF-9D3F-6640-D783E863A7B4}"/>
              </a:ext>
            </a:extLst>
          </p:cNvPr>
          <p:cNvSpPr>
            <a:spLocks noGrp="1"/>
          </p:cNvSpPr>
          <p:nvPr>
            <p:ph type="title"/>
          </p:nvPr>
        </p:nvSpPr>
        <p:spPr/>
        <p:txBody>
          <a:bodyPr/>
          <a:lstStyle/>
          <a:p>
            <a:r>
              <a:rPr lang="en-IN" dirty="0"/>
              <a:t>ESP8266 and ESP32</a:t>
            </a:r>
          </a:p>
        </p:txBody>
      </p:sp>
      <p:sp>
        <p:nvSpPr>
          <p:cNvPr id="3" name="Content Placeholder 2">
            <a:extLst>
              <a:ext uri="{FF2B5EF4-FFF2-40B4-BE49-F238E27FC236}">
                <a16:creationId xmlns:a16="http://schemas.microsoft.com/office/drawing/2014/main" id="{38B90A3B-6C1B-D5C6-64DE-95452C9DA682}"/>
              </a:ext>
            </a:extLst>
          </p:cNvPr>
          <p:cNvSpPr>
            <a:spLocks noGrp="1"/>
          </p:cNvSpPr>
          <p:nvPr>
            <p:ph idx="1"/>
          </p:nvPr>
        </p:nvSpPr>
        <p:spPr>
          <a:xfrm>
            <a:off x="3944074" y="3058191"/>
            <a:ext cx="10353762" cy="3714749"/>
          </a:xfrm>
        </p:spPr>
        <p:txBody>
          <a:bodyPr>
            <a:normAutofit/>
          </a:bodyPr>
          <a:lstStyle/>
          <a:p>
            <a:pPr marL="36900" indent="0">
              <a:buNone/>
            </a:pPr>
            <a:r>
              <a:rPr lang="en-IN" sz="3200" dirty="0"/>
              <a:t>(Refer slides from 64-89)</a:t>
            </a:r>
          </a:p>
        </p:txBody>
      </p:sp>
    </p:spTree>
    <p:extLst>
      <p:ext uri="{BB962C8B-B14F-4D97-AF65-F5344CB8AC3E}">
        <p14:creationId xmlns:p14="http://schemas.microsoft.com/office/powerpoint/2010/main" val="2111468093"/>
      </p:ext>
    </p:extLst>
  </p:cSld>
  <p:clrMapOvr>
    <a:masterClrMapping/>
  </p:clrMapOvr>
  <p:transition>
    <p:circl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{ED478EAD-F1E1-4822-803B-E8C3B9204FDC}tf55705232_win32</Template>
  <TotalTime>1663</TotalTime>
  <Words>8076</Words>
  <Application>Microsoft Office PowerPoint</Application>
  <PresentationFormat>Widescreen</PresentationFormat>
  <Paragraphs>458</Paragraphs>
  <Slides>93</Slides>
  <Notes>4</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93</vt:i4>
      </vt:variant>
    </vt:vector>
  </HeadingPairs>
  <TitlesOfParts>
    <vt:vector size="97" baseType="lpstr">
      <vt:lpstr>Calibri</vt:lpstr>
      <vt:lpstr>Goudy Old Style</vt:lpstr>
      <vt:lpstr>Wingdings 2</vt:lpstr>
      <vt:lpstr>SlateVTI</vt:lpstr>
      <vt:lpstr>Wireless Technologies for IoT: 3230422</vt:lpstr>
      <vt:lpstr>Unit-1</vt:lpstr>
      <vt:lpstr>Arduino</vt:lpstr>
      <vt:lpstr>What is an Arduino? </vt:lpstr>
      <vt:lpstr>What Does it Do?  </vt:lpstr>
      <vt:lpstr>What makes up an Arduino? </vt:lpstr>
      <vt:lpstr>Arduino UNO Pinout </vt:lpstr>
      <vt:lpstr>PowerPoint Presentation</vt:lpstr>
      <vt:lpstr>PowerPoint Presentation</vt:lpstr>
      <vt:lpstr>PowerPoint Presentation</vt:lpstr>
      <vt:lpstr>Pin Configuration </vt:lpstr>
      <vt:lpstr>PowerPoint Presentation</vt:lpstr>
      <vt:lpstr>PowerPoint Presentation</vt:lpstr>
      <vt:lpstr>PowerPoint Presentation</vt:lpstr>
      <vt:lpstr>PowerPoint Presentation</vt:lpstr>
      <vt:lpstr>PowerPoint Presentation</vt:lpstr>
      <vt:lpstr>PowerPoint Presentation</vt:lpstr>
      <vt:lpstr>Programming environment of arduino</vt:lpstr>
      <vt:lpstr>Writing Sketches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Libraries </vt:lpstr>
      <vt:lpstr>PowerPoint Presentation</vt:lpstr>
      <vt:lpstr>Serial Monitor </vt:lpstr>
      <vt:lpstr>Boards </vt:lpstr>
      <vt:lpstr>What is ESP8266 NodeMCU? </vt:lpstr>
      <vt:lpstr>What is Nodemcu ESP8266?? </vt:lpstr>
      <vt:lpstr>PowerPoint Presentation</vt:lpstr>
      <vt:lpstr>What is ESP32 Node MCU? </vt:lpstr>
      <vt:lpstr>PowerPoint Presentation</vt:lpstr>
      <vt:lpstr>PowerPoint Presentation</vt:lpstr>
      <vt:lpstr>NodeMCU ESP32</vt:lpstr>
      <vt:lpstr>ESP32 Arduino Example </vt:lpstr>
      <vt:lpstr>Key Differences Between ESP 8266 vs ESP 32 NodeMCU </vt:lpstr>
      <vt:lpstr>PowerPoint Presentation</vt:lpstr>
      <vt:lpstr>PowerPoint Presentation</vt:lpstr>
      <vt:lpstr>PowerPoint Presentation</vt:lpstr>
      <vt:lpstr>What is the Advantage of ESP32 over ESP8266? </vt:lpstr>
      <vt:lpstr>PowerPoint Presentation</vt:lpstr>
      <vt:lpstr>PowerPoint Presentation</vt:lpstr>
      <vt:lpstr>PowerPoint Presentation</vt:lpstr>
      <vt:lpstr>PowerPoint Presentation</vt:lpstr>
      <vt:lpstr>1. Cellular   </vt:lpstr>
      <vt:lpstr>PowerPoint Presentation</vt:lpstr>
      <vt:lpstr>2. Bluetooth and BLE (Bluetooth Low Energy) </vt:lpstr>
      <vt:lpstr>3. WiFi </vt:lpstr>
      <vt:lpstr>PowerPoint Presentation</vt:lpstr>
      <vt:lpstr>PowerPoint Presentation</vt:lpstr>
      <vt:lpstr>4. LPWAN (Cat-M1/NB-IoT) </vt:lpstr>
      <vt:lpstr>5. LoRaWAN </vt:lpstr>
      <vt:lpstr>PowerPoint Presentation</vt:lpstr>
      <vt:lpstr>6. RFID-IoT  </vt:lpstr>
      <vt:lpstr>PowerPoint Presentation</vt:lpstr>
      <vt:lpstr>PowerPoint Presentation</vt:lpstr>
      <vt:lpstr>7.Zigbee</vt:lpstr>
      <vt:lpstr>PowerPoint Presentation</vt:lpstr>
      <vt:lpstr>8. Cellular Networks (4G, 5G)</vt:lpstr>
      <vt:lpstr>PowerPoint Presentation</vt:lpstr>
      <vt:lpstr>9.Satellite Networks</vt:lpstr>
      <vt:lpstr>PowerPoint Presentation</vt:lpstr>
      <vt:lpstr>10.Infrared</vt:lpstr>
      <vt:lpstr>PowerPoint Presentation</vt:lpstr>
      <vt:lpstr>PowerPoint Presentation</vt:lpstr>
      <vt:lpstr>11.NFC (Near Field Communication)</vt:lpstr>
      <vt:lpstr>12.NB-IoT (Narrowband Internet of Things)</vt:lpstr>
      <vt:lpstr>PowerPoint Presentation</vt:lpstr>
      <vt:lpstr>13. Sigfox</vt:lpstr>
      <vt:lpstr>Which IoT Wireless Technology is the Best? </vt:lpstr>
      <vt:lpstr>PowerPoint Presentation</vt:lpstr>
      <vt:lpstr>How to Choose an IoT Wireless Technology for Your Product </vt:lpstr>
      <vt:lpstr>PowerPoint Presentation</vt:lpstr>
      <vt:lpstr>Unit-2</vt:lpstr>
      <vt:lpstr>PowerPoint Presentation</vt:lpstr>
      <vt:lpstr>Introduction on Wi-Fi communication</vt:lpstr>
      <vt:lpstr>PowerPoint Presentation</vt:lpstr>
      <vt:lpstr>Various Wi-Fi modules</vt:lpstr>
      <vt:lpstr>ESP8266 and ESP32</vt:lpstr>
      <vt:lpstr>Wi-Fi networks for data transmission </vt:lpstr>
      <vt:lpstr>WiFi Significance in IoT applications</vt:lpstr>
      <vt:lpstr>ESP8266 and ESP32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Systems Thinking &amp; Circuits : 2220305</dc:title>
  <dc:creator>surface</dc:creator>
  <cp:lastModifiedBy>Ayan Khan</cp:lastModifiedBy>
  <cp:revision>242</cp:revision>
  <dcterms:created xsi:type="dcterms:W3CDTF">2024-08-07T18:16:39Z</dcterms:created>
  <dcterms:modified xsi:type="dcterms:W3CDTF">2025-02-18T03:02:44Z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